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sldIdLst>
    <p:sldId id="256" r:id="rId4"/>
    <p:sldId id="257" r:id="rId6"/>
    <p:sldId id="259" r:id="rId7"/>
    <p:sldId id="264" r:id="rId8"/>
    <p:sldId id="296" r:id="rId9"/>
    <p:sldId id="260" r:id="rId10"/>
    <p:sldId id="329" r:id="rId11"/>
    <p:sldId id="285" r:id="rId12"/>
    <p:sldId id="280" r:id="rId13"/>
    <p:sldId id="261" r:id="rId14"/>
    <p:sldId id="290" r:id="rId15"/>
    <p:sldId id="284" r:id="rId16"/>
    <p:sldId id="262" r:id="rId17"/>
    <p:sldId id="275" r:id="rId18"/>
    <p:sldId id="333" r:id="rId19"/>
    <p:sldId id="33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1C4648"/>
    <a:srgbClr val="3D7072"/>
    <a:srgbClr val="F6E9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 showGuides="1">
      <p:cViewPr>
        <p:scale>
          <a:sx n="33" d="100"/>
          <a:sy n="33" d="100"/>
        </p:scale>
        <p:origin x="1830" y="1368"/>
      </p:cViewPr>
      <p:guideLst>
        <p:guide orient="horz" pos="2160"/>
        <p:guide pos="386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wdp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/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 userDrawn="1"/>
        </p:nvSpPr>
        <p:spPr>
          <a:xfrm>
            <a:off x="3977502" y="1313778"/>
            <a:ext cx="4236997" cy="423044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25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405" y="905091"/>
            <a:ext cx="2597191" cy="5047819"/>
          </a:xfrm>
          <a:prstGeom prst="rect">
            <a:avLst/>
          </a:prstGeom>
          <a:effectLst>
            <a:outerShdw blurRad="1270000" algn="ctr" rotWithShape="0">
              <a:prstClr val="black">
                <a:alpha val="43000"/>
              </a:prstClr>
            </a:outerShdw>
          </a:effectLst>
        </p:spPr>
      </p:pic>
      <p:sp>
        <p:nvSpPr>
          <p:cNvPr id="4" name="Picture Placeholder 10"/>
          <p:cNvSpPr>
            <a:spLocks noGrp="1"/>
          </p:cNvSpPr>
          <p:nvPr>
            <p:ph type="pic" sz="quarter" idx="12" hasCustomPrompt="1"/>
          </p:nvPr>
        </p:nvSpPr>
        <p:spPr>
          <a:xfrm>
            <a:off x="5051298" y="1147435"/>
            <a:ext cx="2093975" cy="4547722"/>
          </a:xfrm>
          <a:custGeom>
            <a:avLst/>
            <a:gdLst>
              <a:gd name="connsiteX0" fmla="*/ 195352 w 2086425"/>
              <a:gd name="connsiteY0" fmla="*/ 0 h 4549458"/>
              <a:gd name="connsiteX1" fmla="*/ 450507 w 2086425"/>
              <a:gd name="connsiteY1" fmla="*/ 0 h 4549458"/>
              <a:gd name="connsiteX2" fmla="*/ 450507 w 2086425"/>
              <a:gd name="connsiteY2" fmla="*/ 14564 h 4549458"/>
              <a:gd name="connsiteX3" fmla="*/ 606282 w 2086425"/>
              <a:gd name="connsiteY3" fmla="*/ 170339 h 4549458"/>
              <a:gd name="connsiteX4" fmla="*/ 1482976 w 2086425"/>
              <a:gd name="connsiteY4" fmla="*/ 170339 h 4549458"/>
              <a:gd name="connsiteX5" fmla="*/ 1638751 w 2086425"/>
              <a:gd name="connsiteY5" fmla="*/ 14564 h 4549458"/>
              <a:gd name="connsiteX6" fmla="*/ 1638751 w 2086425"/>
              <a:gd name="connsiteY6" fmla="*/ 0 h 4549458"/>
              <a:gd name="connsiteX7" fmla="*/ 1891073 w 2086425"/>
              <a:gd name="connsiteY7" fmla="*/ 0 h 4549458"/>
              <a:gd name="connsiteX8" fmla="*/ 2086425 w 2086425"/>
              <a:gd name="connsiteY8" fmla="*/ 195352 h 4549458"/>
              <a:gd name="connsiteX9" fmla="*/ 2086425 w 2086425"/>
              <a:gd name="connsiteY9" fmla="*/ 4354106 h 4549458"/>
              <a:gd name="connsiteX10" fmla="*/ 1891073 w 2086425"/>
              <a:gd name="connsiteY10" fmla="*/ 4549458 h 4549458"/>
              <a:gd name="connsiteX11" fmla="*/ 195352 w 2086425"/>
              <a:gd name="connsiteY11" fmla="*/ 4549458 h 4549458"/>
              <a:gd name="connsiteX12" fmla="*/ 0 w 2086425"/>
              <a:gd name="connsiteY12" fmla="*/ 4354106 h 4549458"/>
              <a:gd name="connsiteX13" fmla="*/ 0 w 2086425"/>
              <a:gd name="connsiteY13" fmla="*/ 195352 h 4549458"/>
              <a:gd name="connsiteX14" fmla="*/ 195352 w 2086425"/>
              <a:gd name="connsiteY14" fmla="*/ 0 h 4549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086425" h="4549458">
                <a:moveTo>
                  <a:pt x="195352" y="0"/>
                </a:moveTo>
                <a:lnTo>
                  <a:pt x="450507" y="0"/>
                </a:lnTo>
                <a:lnTo>
                  <a:pt x="450507" y="14564"/>
                </a:lnTo>
                <a:cubicBezTo>
                  <a:pt x="450507" y="100596"/>
                  <a:pt x="520250" y="170339"/>
                  <a:pt x="606282" y="170339"/>
                </a:cubicBezTo>
                <a:lnTo>
                  <a:pt x="1482976" y="170339"/>
                </a:lnTo>
                <a:cubicBezTo>
                  <a:pt x="1569008" y="170339"/>
                  <a:pt x="1638751" y="100596"/>
                  <a:pt x="1638751" y="14564"/>
                </a:cubicBezTo>
                <a:lnTo>
                  <a:pt x="1638751" y="0"/>
                </a:lnTo>
                <a:lnTo>
                  <a:pt x="1891073" y="0"/>
                </a:lnTo>
                <a:cubicBezTo>
                  <a:pt x="1998963" y="0"/>
                  <a:pt x="2086425" y="87462"/>
                  <a:pt x="2086425" y="195352"/>
                </a:cubicBezTo>
                <a:lnTo>
                  <a:pt x="2086425" y="4354106"/>
                </a:lnTo>
                <a:cubicBezTo>
                  <a:pt x="2086425" y="4461996"/>
                  <a:pt x="1998963" y="4549458"/>
                  <a:pt x="1891073" y="4549458"/>
                </a:cubicBezTo>
                <a:lnTo>
                  <a:pt x="195352" y="4549458"/>
                </a:lnTo>
                <a:cubicBezTo>
                  <a:pt x="87462" y="4549458"/>
                  <a:pt x="0" y="4461996"/>
                  <a:pt x="0" y="4354106"/>
                </a:cubicBezTo>
                <a:lnTo>
                  <a:pt x="0" y="195352"/>
                </a:lnTo>
                <a:cubicBezTo>
                  <a:pt x="0" y="87462"/>
                  <a:pt x="87462" y="0"/>
                  <a:pt x="19535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125"/>
            </a:lvl1pPr>
          </a:lstStyle>
          <a:p>
            <a:endParaRPr lang="en-US" dirty="0"/>
          </a:p>
          <a:p>
            <a:r>
              <a:rPr lang="en-US" dirty="0"/>
              <a:t>Picture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1887363" y="1482850"/>
            <a:ext cx="1098281" cy="1096583"/>
          </a:xfrm>
          <a:custGeom>
            <a:avLst/>
            <a:gdLst>
              <a:gd name="connsiteX0" fmla="*/ 877266 w 1754532"/>
              <a:gd name="connsiteY0" fmla="*/ 0 h 1754532"/>
              <a:gd name="connsiteX1" fmla="*/ 1754532 w 1754532"/>
              <a:gd name="connsiteY1" fmla="*/ 877266 h 1754532"/>
              <a:gd name="connsiteX2" fmla="*/ 877266 w 1754532"/>
              <a:gd name="connsiteY2" fmla="*/ 1754532 h 1754532"/>
              <a:gd name="connsiteX3" fmla="*/ 0 w 1754532"/>
              <a:gd name="connsiteY3" fmla="*/ 877266 h 1754532"/>
              <a:gd name="connsiteX4" fmla="*/ 877266 w 1754532"/>
              <a:gd name="connsiteY4" fmla="*/ 0 h 175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4532" h="1754532">
                <a:moveTo>
                  <a:pt x="877266" y="0"/>
                </a:moveTo>
                <a:cubicBezTo>
                  <a:pt x="1361767" y="0"/>
                  <a:pt x="1754532" y="392765"/>
                  <a:pt x="1754532" y="877266"/>
                </a:cubicBezTo>
                <a:cubicBezTo>
                  <a:pt x="1754532" y="1361767"/>
                  <a:pt x="1361767" y="1754532"/>
                  <a:pt x="877266" y="1754532"/>
                </a:cubicBezTo>
                <a:cubicBezTo>
                  <a:pt x="392765" y="1754532"/>
                  <a:pt x="0" y="1361767"/>
                  <a:pt x="0" y="877266"/>
                </a:cubicBezTo>
                <a:cubicBezTo>
                  <a:pt x="0" y="392765"/>
                  <a:pt x="392765" y="0"/>
                  <a:pt x="87726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690"/>
            </a:lvl1pPr>
          </a:lstStyle>
          <a:p>
            <a:endParaRPr lang="en-US" dirty="0"/>
          </a:p>
          <a:p>
            <a:r>
              <a:rPr lang="en-US" dirty="0"/>
              <a:t>Picture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175434" y="418371"/>
            <a:ext cx="1468109" cy="296920"/>
            <a:chOff x="1299865" y="646279"/>
            <a:chExt cx="2345343" cy="475072"/>
          </a:xfrm>
        </p:grpSpPr>
        <p:sp>
          <p:nvSpPr>
            <p:cNvPr id="3" name="Text Placeholder 2"/>
            <p:cNvSpPr txBox="1"/>
            <p:nvPr/>
          </p:nvSpPr>
          <p:spPr>
            <a:xfrm>
              <a:off x="1877786" y="655335"/>
              <a:ext cx="1767422" cy="456960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750" b="0" dirty="0">
                  <a:gradFill flip="none" rotWithShape="1">
                    <a:gsLst>
                      <a:gs pos="55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  <a:tileRect/>
                  </a:gradFill>
                  <a:latin typeface="Nexa Bold" panose="02000000000000000000" pitchFamily="50" charset="0"/>
                </a:rPr>
                <a:t>visionary</a:t>
              </a:r>
              <a:endParaRPr lang="id-ID" sz="1750" b="0" dirty="0">
                <a:gradFill flip="none" rotWithShape="1">
                  <a:gsLst>
                    <a:gs pos="55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  <a:tileRect/>
                </a:gradFill>
                <a:latin typeface="Nexa Bold" panose="02000000000000000000" pitchFamily="50" charset="0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1299865" y="646279"/>
              <a:ext cx="507652" cy="475072"/>
              <a:chOff x="9403349" y="4996764"/>
              <a:chExt cx="961294" cy="899602"/>
            </a:xfrm>
          </p:grpSpPr>
          <p:sp>
            <p:nvSpPr>
              <p:cNvPr id="5" name="Freeform: Shape 4"/>
              <p:cNvSpPr/>
              <p:nvPr/>
            </p:nvSpPr>
            <p:spPr>
              <a:xfrm>
                <a:off x="9403349" y="4996764"/>
                <a:ext cx="961294" cy="899602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accent1"/>
                    </a:gs>
                    <a:gs pos="100000">
                      <a:schemeClr val="accent5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750"/>
              </a:p>
            </p:txBody>
          </p:sp>
          <p:sp>
            <p:nvSpPr>
              <p:cNvPr id="6" name="Freeform: Shape 5"/>
              <p:cNvSpPr/>
              <p:nvPr/>
            </p:nvSpPr>
            <p:spPr>
              <a:xfrm>
                <a:off x="9628629" y="5312361"/>
                <a:ext cx="510734" cy="477958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accent1"/>
                    </a:gs>
                    <a:gs pos="100000">
                      <a:schemeClr val="accent5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75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/>
          <p:cNvSpPr/>
          <p:nvPr userDrawn="1"/>
        </p:nvSpPr>
        <p:spPr>
          <a:xfrm flipV="1">
            <a:off x="1118498" y="-1"/>
            <a:ext cx="3913876" cy="5128054"/>
          </a:xfrm>
          <a:prstGeom prst="round2SameRect">
            <a:avLst>
              <a:gd name="adj1" fmla="val 7374"/>
              <a:gd name="adj2" fmla="val 0"/>
            </a:avLst>
          </a:prstGeom>
          <a:gradFill>
            <a:gsLst>
              <a:gs pos="2000">
                <a:schemeClr val="accent1"/>
              </a:gs>
              <a:gs pos="100000">
                <a:schemeClr val="accent5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1273519" y="0"/>
            <a:ext cx="3913876" cy="4938713"/>
          </a:xfrm>
          <a:prstGeom prst="round2SameRect">
            <a:avLst>
              <a:gd name="adj1" fmla="val 0"/>
              <a:gd name="adj2" fmla="val 8226"/>
            </a:avLst>
          </a:prstGeom>
          <a:solidFill>
            <a:schemeClr val="bg1">
              <a:lumMod val="95000"/>
              <a:alpha val="40000"/>
            </a:schemeClr>
          </a:solidFill>
          <a:effectLst>
            <a:outerShdw blurRad="1270000" dist="1346200" dir="8100000" sx="90000" sy="9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>
              <a:buNone/>
              <a:defRPr sz="1125"/>
            </a:lvl1pPr>
          </a:lstStyle>
          <a:p>
            <a:endParaRPr lang="en-US" dirty="0"/>
          </a:p>
          <a:p>
            <a:r>
              <a:rPr lang="en-US" dirty="0"/>
              <a:t>Picture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2026553" y="2724661"/>
            <a:ext cx="2597375" cy="2593359"/>
          </a:xfrm>
          <a:custGeom>
            <a:avLst/>
            <a:gdLst>
              <a:gd name="connsiteX0" fmla="*/ 2074688 w 4149375"/>
              <a:gd name="connsiteY0" fmla="*/ 0 h 4149375"/>
              <a:gd name="connsiteX1" fmla="*/ 4149375 w 4149375"/>
              <a:gd name="connsiteY1" fmla="*/ 2074688 h 4149375"/>
              <a:gd name="connsiteX2" fmla="*/ 2074688 w 4149375"/>
              <a:gd name="connsiteY2" fmla="*/ 4149375 h 4149375"/>
              <a:gd name="connsiteX3" fmla="*/ 0 w 4149375"/>
              <a:gd name="connsiteY3" fmla="*/ 2074688 h 414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49375" h="4149375">
                <a:moveTo>
                  <a:pt x="2074688" y="0"/>
                </a:moveTo>
                <a:lnTo>
                  <a:pt x="4149375" y="2074688"/>
                </a:lnTo>
                <a:lnTo>
                  <a:pt x="2074688" y="4149375"/>
                </a:lnTo>
                <a:lnTo>
                  <a:pt x="0" y="207468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1473200" sx="80000" sy="80000" algn="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125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  <a:p>
            <a:r>
              <a:rPr lang="en-US" dirty="0"/>
              <a:t>Picture</a:t>
            </a:r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 hasCustomPrompt="1"/>
          </p:nvPr>
        </p:nvSpPr>
        <p:spPr>
          <a:xfrm>
            <a:off x="9857745" y="714666"/>
            <a:ext cx="1158088" cy="1156296"/>
          </a:xfrm>
          <a:custGeom>
            <a:avLst/>
            <a:gdLst>
              <a:gd name="connsiteX0" fmla="*/ 925038 w 1850076"/>
              <a:gd name="connsiteY0" fmla="*/ 0 h 1850074"/>
              <a:gd name="connsiteX1" fmla="*/ 1850076 w 1850076"/>
              <a:gd name="connsiteY1" fmla="*/ 925037 h 1850074"/>
              <a:gd name="connsiteX2" fmla="*/ 925038 w 1850076"/>
              <a:gd name="connsiteY2" fmla="*/ 1850074 h 1850074"/>
              <a:gd name="connsiteX3" fmla="*/ 0 w 1850076"/>
              <a:gd name="connsiteY3" fmla="*/ 925037 h 1850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0076" h="1850074">
                <a:moveTo>
                  <a:pt x="925038" y="0"/>
                </a:moveTo>
                <a:lnTo>
                  <a:pt x="1850076" y="925037"/>
                </a:lnTo>
                <a:lnTo>
                  <a:pt x="925038" y="1850074"/>
                </a:lnTo>
                <a:lnTo>
                  <a:pt x="0" y="92503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609600" dir="10800000" sx="80000" sy="80000" algn="r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125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  <a:p>
            <a:r>
              <a:rPr lang="en-US" dirty="0"/>
              <a:t>Picture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 hasCustomPrompt="1"/>
          </p:nvPr>
        </p:nvSpPr>
        <p:spPr>
          <a:xfrm>
            <a:off x="562731" y="1605436"/>
            <a:ext cx="1158088" cy="1156296"/>
          </a:xfrm>
          <a:custGeom>
            <a:avLst/>
            <a:gdLst>
              <a:gd name="connsiteX0" fmla="*/ 925038 w 1850076"/>
              <a:gd name="connsiteY0" fmla="*/ 0 h 1850074"/>
              <a:gd name="connsiteX1" fmla="*/ 1850076 w 1850076"/>
              <a:gd name="connsiteY1" fmla="*/ 925037 h 1850074"/>
              <a:gd name="connsiteX2" fmla="*/ 925038 w 1850076"/>
              <a:gd name="connsiteY2" fmla="*/ 1850074 h 1850074"/>
              <a:gd name="connsiteX3" fmla="*/ 0 w 1850076"/>
              <a:gd name="connsiteY3" fmla="*/ 925037 h 1850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0076" h="1850074">
                <a:moveTo>
                  <a:pt x="925038" y="0"/>
                </a:moveTo>
                <a:lnTo>
                  <a:pt x="1850076" y="925037"/>
                </a:lnTo>
                <a:lnTo>
                  <a:pt x="925038" y="1850074"/>
                </a:lnTo>
                <a:lnTo>
                  <a:pt x="0" y="92503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660400" sx="80000" sy="80000" algn="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125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  <a:p>
            <a:r>
              <a:rPr lang="en-US" dirty="0"/>
              <a:t>Picture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2785013" y="-478550"/>
            <a:ext cx="2225887" cy="2222445"/>
          </a:xfrm>
          <a:custGeom>
            <a:avLst/>
            <a:gdLst>
              <a:gd name="connsiteX0" fmla="*/ 1777956 w 3555912"/>
              <a:gd name="connsiteY0" fmla="*/ 0 h 3555912"/>
              <a:gd name="connsiteX1" fmla="*/ 3555912 w 3555912"/>
              <a:gd name="connsiteY1" fmla="*/ 1777956 h 3555912"/>
              <a:gd name="connsiteX2" fmla="*/ 1777956 w 3555912"/>
              <a:gd name="connsiteY2" fmla="*/ 3555912 h 3555912"/>
              <a:gd name="connsiteX3" fmla="*/ 0 w 3555912"/>
              <a:gd name="connsiteY3" fmla="*/ 1777956 h 3555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5912" h="3555912">
                <a:moveTo>
                  <a:pt x="1777956" y="0"/>
                </a:moveTo>
                <a:lnTo>
                  <a:pt x="3555912" y="1777956"/>
                </a:lnTo>
                <a:lnTo>
                  <a:pt x="1777956" y="3555912"/>
                </a:lnTo>
                <a:lnTo>
                  <a:pt x="0" y="17779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1473200" sx="80000" sy="80000" algn="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125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  <a:p>
            <a:r>
              <a:rPr lang="en-US" dirty="0"/>
              <a:t>Picture</a:t>
            </a:r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7" hasCustomPrompt="1"/>
          </p:nvPr>
        </p:nvSpPr>
        <p:spPr>
          <a:xfrm>
            <a:off x="3293375" y="4175789"/>
            <a:ext cx="4419328" cy="4412495"/>
          </a:xfrm>
          <a:custGeom>
            <a:avLst/>
            <a:gdLst>
              <a:gd name="connsiteX0" fmla="*/ 3529996 w 7059992"/>
              <a:gd name="connsiteY0" fmla="*/ 0 h 7059992"/>
              <a:gd name="connsiteX1" fmla="*/ 7059992 w 7059992"/>
              <a:gd name="connsiteY1" fmla="*/ 3529996 h 7059992"/>
              <a:gd name="connsiteX2" fmla="*/ 3529996 w 7059992"/>
              <a:gd name="connsiteY2" fmla="*/ 7059992 h 7059992"/>
              <a:gd name="connsiteX3" fmla="*/ 0 w 7059992"/>
              <a:gd name="connsiteY3" fmla="*/ 3529996 h 7059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59992" h="7059992">
                <a:moveTo>
                  <a:pt x="3529996" y="0"/>
                </a:moveTo>
                <a:lnTo>
                  <a:pt x="7059992" y="3529996"/>
                </a:lnTo>
                <a:lnTo>
                  <a:pt x="3529996" y="7059992"/>
                </a:lnTo>
                <a:lnTo>
                  <a:pt x="0" y="352999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2540000" dir="16200000" sx="80000" sy="80000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125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  <a:p>
            <a:r>
              <a:rPr lang="en-US" dirty="0"/>
              <a:t>Picture</a:t>
            </a:r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6" hasCustomPrompt="1"/>
          </p:nvPr>
        </p:nvSpPr>
        <p:spPr>
          <a:xfrm>
            <a:off x="6752316" y="2160552"/>
            <a:ext cx="3684473" cy="3678776"/>
          </a:xfrm>
          <a:custGeom>
            <a:avLst/>
            <a:gdLst>
              <a:gd name="connsiteX0" fmla="*/ 2943021 w 5886042"/>
              <a:gd name="connsiteY0" fmla="*/ 0 h 5886042"/>
              <a:gd name="connsiteX1" fmla="*/ 5886042 w 5886042"/>
              <a:gd name="connsiteY1" fmla="*/ 2943021 h 5886042"/>
              <a:gd name="connsiteX2" fmla="*/ 2943021 w 5886042"/>
              <a:gd name="connsiteY2" fmla="*/ 5886042 h 5886042"/>
              <a:gd name="connsiteX3" fmla="*/ 0 w 5886042"/>
              <a:gd name="connsiteY3" fmla="*/ 2943021 h 588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6042" h="5886042">
                <a:moveTo>
                  <a:pt x="2943021" y="0"/>
                </a:moveTo>
                <a:lnTo>
                  <a:pt x="5886042" y="2943021"/>
                </a:lnTo>
                <a:lnTo>
                  <a:pt x="2943021" y="5886042"/>
                </a:lnTo>
                <a:lnTo>
                  <a:pt x="0" y="29430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2540000" dir="10800000" sx="80000" sy="80000" algn="r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125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  <a:p>
            <a:r>
              <a:rPr lang="en-US" dirty="0"/>
              <a:t>Picture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37371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/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/>
          <p:cNvSpPr/>
          <p:nvPr userDrawn="1"/>
        </p:nvSpPr>
        <p:spPr>
          <a:xfrm>
            <a:off x="1422820" y="1454155"/>
            <a:ext cx="5248593" cy="3156826"/>
          </a:xfrm>
          <a:prstGeom prst="roundRect">
            <a:avLst>
              <a:gd name="adj" fmla="val 1456"/>
            </a:avLst>
          </a:prstGeom>
          <a:gradFill flip="none" rotWithShape="1">
            <a:gsLst>
              <a:gs pos="2000">
                <a:schemeClr val="accent1"/>
              </a:gs>
              <a:gs pos="100000">
                <a:schemeClr val="accent5"/>
              </a:gs>
            </a:gsLst>
            <a:lin ang="2700000" scaled="1"/>
            <a:tileRect/>
          </a:gradFill>
          <a:ln>
            <a:noFill/>
          </a:ln>
          <a:effectLst>
            <a:outerShdw blurRad="1270000" sx="90000" sy="90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2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05528" y="2060216"/>
            <a:ext cx="5683177" cy="3176289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889000" dir="5400000" sx="95000" sy="95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05529" y="1692707"/>
            <a:ext cx="5683177" cy="367508"/>
            <a:chOff x="3179886" y="2083564"/>
            <a:chExt cx="5702858" cy="369350"/>
          </a:xfrm>
          <a:effectLst/>
        </p:grpSpPr>
        <p:grpSp>
          <p:nvGrpSpPr>
            <p:cNvPr id="4" name="Group 3"/>
            <p:cNvGrpSpPr/>
            <p:nvPr/>
          </p:nvGrpSpPr>
          <p:grpSpPr>
            <a:xfrm>
              <a:off x="3179886" y="2083564"/>
              <a:ext cx="5702858" cy="369350"/>
              <a:chOff x="3179886" y="2083564"/>
              <a:chExt cx="5702858" cy="369350"/>
            </a:xfrm>
          </p:grpSpPr>
          <p:sp>
            <p:nvSpPr>
              <p:cNvPr id="6" name="Round Same Side Corner Rectangle 1"/>
              <p:cNvSpPr/>
              <p:nvPr/>
            </p:nvSpPr>
            <p:spPr>
              <a:xfrm>
                <a:off x="3179886" y="2083564"/>
                <a:ext cx="5702858" cy="369350"/>
              </a:xfrm>
              <a:prstGeom prst="round2SameRect">
                <a:avLst>
                  <a:gd name="adj1" fmla="val 14928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125" dirty="0"/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3382010" y="2233949"/>
                <a:ext cx="341854" cy="82531"/>
                <a:chOff x="3382010" y="2233949"/>
                <a:chExt cx="341854" cy="82531"/>
              </a:xfrm>
            </p:grpSpPr>
            <p:sp>
              <p:nvSpPr>
                <p:cNvPr id="8" name="Oval 7"/>
                <p:cNvSpPr/>
                <p:nvPr/>
              </p:nvSpPr>
              <p:spPr>
                <a:xfrm>
                  <a:off x="3382010" y="2233949"/>
                  <a:ext cx="82531" cy="82531"/>
                </a:xfrm>
                <a:prstGeom prst="ellipse">
                  <a:avLst/>
                </a:prstGeom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sz="1125" dirty="0"/>
                </a:p>
              </p:txBody>
            </p:sp>
            <p:sp>
              <p:nvSpPr>
                <p:cNvPr id="9" name="Oval 8"/>
                <p:cNvSpPr/>
                <p:nvPr/>
              </p:nvSpPr>
              <p:spPr>
                <a:xfrm>
                  <a:off x="3511671" y="2233949"/>
                  <a:ext cx="82531" cy="82531"/>
                </a:xfrm>
                <a:prstGeom prst="ellipse">
                  <a:avLst/>
                </a:prstGeom>
                <a:gradFill>
                  <a:gsLst>
                    <a:gs pos="100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</a:gsLst>
                  <a:lin ang="27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sz="1125" dirty="0"/>
                </a:p>
              </p:txBody>
            </p:sp>
            <p:sp>
              <p:nvSpPr>
                <p:cNvPr id="10" name="Oval 9"/>
                <p:cNvSpPr/>
                <p:nvPr/>
              </p:nvSpPr>
              <p:spPr>
                <a:xfrm>
                  <a:off x="3641333" y="2233949"/>
                  <a:ext cx="82531" cy="82531"/>
                </a:xfrm>
                <a:prstGeom prst="ellipse">
                  <a:avLst/>
                </a:prstGeom>
                <a:gradFill>
                  <a:gsLst>
                    <a:gs pos="100000">
                      <a:schemeClr val="accent3"/>
                    </a:gs>
                    <a:gs pos="0">
                      <a:schemeClr val="accent3">
                        <a:lumMod val="75000"/>
                      </a:schemeClr>
                    </a:gs>
                  </a:gsLst>
                  <a:lin ang="27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sz="1125" dirty="0"/>
                </a:p>
              </p:txBody>
            </p:sp>
          </p:grpSp>
        </p:grpSp>
        <p:sp>
          <p:nvSpPr>
            <p:cNvPr id="5" name="Rounded Rectangle 23"/>
            <p:cNvSpPr/>
            <p:nvPr/>
          </p:nvSpPr>
          <p:spPr>
            <a:xfrm>
              <a:off x="3965020" y="2182834"/>
              <a:ext cx="2674620" cy="18475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62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http://www.website.com</a:t>
              </a:r>
              <a:endParaRPr lang="en-IN" sz="625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050419" y="2607980"/>
            <a:ext cx="4090167" cy="2532063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60887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/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412932" y="1993876"/>
            <a:ext cx="3508167" cy="3628948"/>
          </a:xfrm>
          <a:custGeom>
            <a:avLst/>
            <a:gdLst>
              <a:gd name="connsiteX0" fmla="*/ 49207 w 5604388"/>
              <a:gd name="connsiteY0" fmla="*/ 0 h 5806316"/>
              <a:gd name="connsiteX1" fmla="*/ 5555182 w 5604388"/>
              <a:gd name="connsiteY1" fmla="*/ 0 h 5806316"/>
              <a:gd name="connsiteX2" fmla="*/ 5604388 w 5604388"/>
              <a:gd name="connsiteY2" fmla="*/ 49207 h 5806316"/>
              <a:gd name="connsiteX3" fmla="*/ 5604388 w 5604388"/>
              <a:gd name="connsiteY3" fmla="*/ 5757109 h 5806316"/>
              <a:gd name="connsiteX4" fmla="*/ 5555182 w 5604388"/>
              <a:gd name="connsiteY4" fmla="*/ 5806316 h 5806316"/>
              <a:gd name="connsiteX5" fmla="*/ 49207 w 5604388"/>
              <a:gd name="connsiteY5" fmla="*/ 5806316 h 5806316"/>
              <a:gd name="connsiteX6" fmla="*/ 0 w 5604388"/>
              <a:gd name="connsiteY6" fmla="*/ 5757109 h 5806316"/>
              <a:gd name="connsiteX7" fmla="*/ 0 w 5604388"/>
              <a:gd name="connsiteY7" fmla="*/ 49207 h 5806316"/>
              <a:gd name="connsiteX8" fmla="*/ 49207 w 5604388"/>
              <a:gd name="connsiteY8" fmla="*/ 0 h 5806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04388" h="5806316">
                <a:moveTo>
                  <a:pt x="49207" y="0"/>
                </a:moveTo>
                <a:lnTo>
                  <a:pt x="5555182" y="0"/>
                </a:lnTo>
                <a:cubicBezTo>
                  <a:pt x="5582358" y="0"/>
                  <a:pt x="5604388" y="22031"/>
                  <a:pt x="5604388" y="49207"/>
                </a:cubicBezTo>
                <a:lnTo>
                  <a:pt x="5604388" y="5757109"/>
                </a:lnTo>
                <a:cubicBezTo>
                  <a:pt x="5604388" y="5784285"/>
                  <a:pt x="5582358" y="5806316"/>
                  <a:pt x="5555182" y="5806316"/>
                </a:cubicBezTo>
                <a:lnTo>
                  <a:pt x="49207" y="5806316"/>
                </a:lnTo>
                <a:cubicBezTo>
                  <a:pt x="22031" y="5806316"/>
                  <a:pt x="0" y="5784285"/>
                  <a:pt x="0" y="5757109"/>
                </a:cubicBezTo>
                <a:lnTo>
                  <a:pt x="0" y="49207"/>
                </a:lnTo>
                <a:cubicBezTo>
                  <a:pt x="0" y="22031"/>
                  <a:pt x="22031" y="0"/>
                  <a:pt x="4920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</a:ln>
          <a:effectLst>
            <a:outerShdw blurRad="1270000" dist="1041400" dir="5400000" sx="90000" sy="90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508609" y="1993876"/>
            <a:ext cx="3508167" cy="3628948"/>
          </a:xfrm>
          <a:custGeom>
            <a:avLst/>
            <a:gdLst>
              <a:gd name="connsiteX0" fmla="*/ 49207 w 5604388"/>
              <a:gd name="connsiteY0" fmla="*/ 0 h 5806316"/>
              <a:gd name="connsiteX1" fmla="*/ 5555182 w 5604388"/>
              <a:gd name="connsiteY1" fmla="*/ 0 h 5806316"/>
              <a:gd name="connsiteX2" fmla="*/ 5604388 w 5604388"/>
              <a:gd name="connsiteY2" fmla="*/ 49207 h 5806316"/>
              <a:gd name="connsiteX3" fmla="*/ 5604388 w 5604388"/>
              <a:gd name="connsiteY3" fmla="*/ 5757109 h 5806316"/>
              <a:gd name="connsiteX4" fmla="*/ 5555182 w 5604388"/>
              <a:gd name="connsiteY4" fmla="*/ 5806316 h 5806316"/>
              <a:gd name="connsiteX5" fmla="*/ 49207 w 5604388"/>
              <a:gd name="connsiteY5" fmla="*/ 5806316 h 5806316"/>
              <a:gd name="connsiteX6" fmla="*/ 0 w 5604388"/>
              <a:gd name="connsiteY6" fmla="*/ 5757109 h 5806316"/>
              <a:gd name="connsiteX7" fmla="*/ 0 w 5604388"/>
              <a:gd name="connsiteY7" fmla="*/ 49207 h 5806316"/>
              <a:gd name="connsiteX8" fmla="*/ 49207 w 5604388"/>
              <a:gd name="connsiteY8" fmla="*/ 0 h 5806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04388" h="5806316">
                <a:moveTo>
                  <a:pt x="49207" y="0"/>
                </a:moveTo>
                <a:lnTo>
                  <a:pt x="5555182" y="0"/>
                </a:lnTo>
                <a:cubicBezTo>
                  <a:pt x="5582358" y="0"/>
                  <a:pt x="5604388" y="22031"/>
                  <a:pt x="5604388" y="49207"/>
                </a:cubicBezTo>
                <a:lnTo>
                  <a:pt x="5604388" y="5757109"/>
                </a:lnTo>
                <a:cubicBezTo>
                  <a:pt x="5604388" y="5784285"/>
                  <a:pt x="5582358" y="5806316"/>
                  <a:pt x="5555182" y="5806316"/>
                </a:cubicBezTo>
                <a:lnTo>
                  <a:pt x="49207" y="5806316"/>
                </a:lnTo>
                <a:cubicBezTo>
                  <a:pt x="22031" y="5806316"/>
                  <a:pt x="0" y="5784285"/>
                  <a:pt x="0" y="5757109"/>
                </a:cubicBezTo>
                <a:lnTo>
                  <a:pt x="0" y="49207"/>
                </a:lnTo>
                <a:cubicBezTo>
                  <a:pt x="0" y="22031"/>
                  <a:pt x="22031" y="0"/>
                  <a:pt x="4920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</a:ln>
          <a:effectLst>
            <a:outerShdw blurRad="1270000" dist="1041400" dir="5400000" sx="90000" sy="90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247524" y="1298279"/>
            <a:ext cx="5506539" cy="3837429"/>
          </a:xfrm>
          <a:custGeom>
            <a:avLst/>
            <a:gdLst>
              <a:gd name="connsiteX0" fmla="*/ 5554921 w 8796840"/>
              <a:gd name="connsiteY0" fmla="*/ 12 h 6139886"/>
              <a:gd name="connsiteX1" fmla="*/ 6509977 w 8796840"/>
              <a:gd name="connsiteY1" fmla="*/ 121875 h 6139886"/>
              <a:gd name="connsiteX2" fmla="*/ 8794630 w 8796840"/>
              <a:gd name="connsiteY2" fmla="*/ 3341442 h 6139886"/>
              <a:gd name="connsiteX3" fmla="*/ 6890752 w 8796840"/>
              <a:gd name="connsiteY3" fmla="*/ 6123221 h 6139886"/>
              <a:gd name="connsiteX4" fmla="*/ 3346612 w 8796840"/>
              <a:gd name="connsiteY4" fmla="*/ 4362947 h 6139886"/>
              <a:gd name="connsiteX5" fmla="*/ 974088 w 8796840"/>
              <a:gd name="connsiteY5" fmla="*/ 5238524 h 6139886"/>
              <a:gd name="connsiteX6" fmla="*/ 202774 w 8796840"/>
              <a:gd name="connsiteY6" fmla="*/ 2657398 h 6139886"/>
              <a:gd name="connsiteX7" fmla="*/ 5554921 w 8796840"/>
              <a:gd name="connsiteY7" fmla="*/ 12 h 6139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96840" h="6139886">
                <a:moveTo>
                  <a:pt x="5554921" y="12"/>
                </a:moveTo>
                <a:cubicBezTo>
                  <a:pt x="5883157" y="-754"/>
                  <a:pt x="6204055" y="36939"/>
                  <a:pt x="6509977" y="121875"/>
                </a:cubicBezTo>
                <a:cubicBezTo>
                  <a:pt x="8957354" y="801358"/>
                  <a:pt x="8750694" y="2158806"/>
                  <a:pt x="8794630" y="3341442"/>
                </a:cubicBezTo>
                <a:cubicBezTo>
                  <a:pt x="8838566" y="4524078"/>
                  <a:pt x="8228348" y="5898246"/>
                  <a:pt x="6890752" y="6123221"/>
                </a:cubicBezTo>
                <a:cubicBezTo>
                  <a:pt x="5553157" y="6348195"/>
                  <a:pt x="4430358" y="4218538"/>
                  <a:pt x="3346612" y="4362947"/>
                </a:cubicBezTo>
                <a:cubicBezTo>
                  <a:pt x="2321447" y="4233739"/>
                  <a:pt x="1869073" y="5632229"/>
                  <a:pt x="974088" y="5238524"/>
                </a:cubicBezTo>
                <a:cubicBezTo>
                  <a:pt x="79103" y="4844818"/>
                  <a:pt x="-251227" y="3528414"/>
                  <a:pt x="202774" y="2657398"/>
                </a:cubicBezTo>
                <a:cubicBezTo>
                  <a:pt x="600025" y="1895259"/>
                  <a:pt x="3257266" y="5373"/>
                  <a:pt x="5554921" y="12"/>
                </a:cubicBezTo>
                <a:close/>
              </a:path>
            </a:pathLst>
          </a:custGeom>
          <a:noFill/>
          <a:ln w="38100">
            <a:noFill/>
          </a:ln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386995" y="1298279"/>
            <a:ext cx="5464603" cy="3741557"/>
          </a:xfrm>
          <a:custGeom>
            <a:avLst/>
            <a:gdLst>
              <a:gd name="connsiteX0" fmla="*/ 5554921 w 8796840"/>
              <a:gd name="connsiteY0" fmla="*/ 12 h 6139886"/>
              <a:gd name="connsiteX1" fmla="*/ 6509977 w 8796840"/>
              <a:gd name="connsiteY1" fmla="*/ 121875 h 6139886"/>
              <a:gd name="connsiteX2" fmla="*/ 8794630 w 8796840"/>
              <a:gd name="connsiteY2" fmla="*/ 3341442 h 6139886"/>
              <a:gd name="connsiteX3" fmla="*/ 6890752 w 8796840"/>
              <a:gd name="connsiteY3" fmla="*/ 6123221 h 6139886"/>
              <a:gd name="connsiteX4" fmla="*/ 3346612 w 8796840"/>
              <a:gd name="connsiteY4" fmla="*/ 4362947 h 6139886"/>
              <a:gd name="connsiteX5" fmla="*/ 974088 w 8796840"/>
              <a:gd name="connsiteY5" fmla="*/ 5238524 h 6139886"/>
              <a:gd name="connsiteX6" fmla="*/ 202774 w 8796840"/>
              <a:gd name="connsiteY6" fmla="*/ 2657398 h 6139886"/>
              <a:gd name="connsiteX7" fmla="*/ 5554921 w 8796840"/>
              <a:gd name="connsiteY7" fmla="*/ 12 h 6139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96840" h="6139886">
                <a:moveTo>
                  <a:pt x="5554921" y="12"/>
                </a:moveTo>
                <a:cubicBezTo>
                  <a:pt x="5883157" y="-754"/>
                  <a:pt x="6204055" y="36939"/>
                  <a:pt x="6509977" y="121875"/>
                </a:cubicBezTo>
                <a:cubicBezTo>
                  <a:pt x="8957354" y="801358"/>
                  <a:pt x="8750694" y="2158806"/>
                  <a:pt x="8794630" y="3341442"/>
                </a:cubicBezTo>
                <a:cubicBezTo>
                  <a:pt x="8838566" y="4524078"/>
                  <a:pt x="8228348" y="5898246"/>
                  <a:pt x="6890752" y="6123221"/>
                </a:cubicBezTo>
                <a:cubicBezTo>
                  <a:pt x="5553157" y="6348195"/>
                  <a:pt x="4430358" y="4218538"/>
                  <a:pt x="3346612" y="4362947"/>
                </a:cubicBezTo>
                <a:cubicBezTo>
                  <a:pt x="2321447" y="4233739"/>
                  <a:pt x="1869073" y="5632229"/>
                  <a:pt x="974088" y="5238524"/>
                </a:cubicBezTo>
                <a:cubicBezTo>
                  <a:pt x="79103" y="4844818"/>
                  <a:pt x="-251227" y="3528414"/>
                  <a:pt x="202774" y="2657398"/>
                </a:cubicBezTo>
                <a:cubicBezTo>
                  <a:pt x="600025" y="1895259"/>
                  <a:pt x="3257266" y="5373"/>
                  <a:pt x="5554921" y="12"/>
                </a:cubicBezTo>
                <a:close/>
              </a:path>
            </a:pathLst>
          </a:custGeom>
          <a:noFill/>
          <a:ln w="38100">
            <a:noFill/>
          </a:ln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958811" y="4739214"/>
            <a:ext cx="1038702" cy="1035495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8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1" y="5439261"/>
            <a:ext cx="1131447" cy="1418739"/>
            <a:chOff x="-2861" y="5931257"/>
            <a:chExt cx="4014423" cy="5041543"/>
          </a:xfrm>
        </p:grpSpPr>
        <p:sp>
          <p:nvSpPr>
            <p:cNvPr id="14" name="Freeform: Shape 13"/>
            <p:cNvSpPr/>
            <p:nvPr userDrawn="1"/>
          </p:nvSpPr>
          <p:spPr>
            <a:xfrm>
              <a:off x="-2861" y="7093454"/>
              <a:ext cx="4014423" cy="3879346"/>
            </a:xfrm>
            <a:custGeom>
              <a:avLst/>
              <a:gdLst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-1" fmla="*/ 0 w 3816138"/>
                <a:gd name="connsiteY0-2" fmla="*/ 0 h 3981450"/>
                <a:gd name="connsiteX1-3" fmla="*/ 3238500 w 3816138"/>
                <a:gd name="connsiteY1-4" fmla="*/ 1809750 h 3981450"/>
                <a:gd name="connsiteX2-5" fmla="*/ 3657600 w 3816138"/>
                <a:gd name="connsiteY2-6" fmla="*/ 3981450 h 3981450"/>
                <a:gd name="connsiteX3-7" fmla="*/ 38100 w 3816138"/>
                <a:gd name="connsiteY3-8" fmla="*/ 3962400 h 3981450"/>
                <a:gd name="connsiteX4-9" fmla="*/ 0 w 3816138"/>
                <a:gd name="connsiteY4-10" fmla="*/ 0 h 3981450"/>
                <a:gd name="connsiteX0-11" fmla="*/ 0 w 3876554"/>
                <a:gd name="connsiteY0-12" fmla="*/ 0 h 3981450"/>
                <a:gd name="connsiteX1-13" fmla="*/ 3409950 w 3876554"/>
                <a:gd name="connsiteY1-14" fmla="*/ 2076450 h 3981450"/>
                <a:gd name="connsiteX2-15" fmla="*/ 3657600 w 3876554"/>
                <a:gd name="connsiteY2-16" fmla="*/ 3981450 h 3981450"/>
                <a:gd name="connsiteX3-17" fmla="*/ 38100 w 3876554"/>
                <a:gd name="connsiteY3-18" fmla="*/ 3962400 h 3981450"/>
                <a:gd name="connsiteX4-19" fmla="*/ 0 w 3876554"/>
                <a:gd name="connsiteY4-20" fmla="*/ 0 h 3981450"/>
                <a:gd name="connsiteX0-21" fmla="*/ 0 w 3916378"/>
                <a:gd name="connsiteY0-22" fmla="*/ 0 h 3981450"/>
                <a:gd name="connsiteX1-23" fmla="*/ 3409950 w 3916378"/>
                <a:gd name="connsiteY1-24" fmla="*/ 2076450 h 3981450"/>
                <a:gd name="connsiteX2-25" fmla="*/ 3657600 w 3916378"/>
                <a:gd name="connsiteY2-26" fmla="*/ 3981450 h 3981450"/>
                <a:gd name="connsiteX3-27" fmla="*/ 38100 w 3916378"/>
                <a:gd name="connsiteY3-28" fmla="*/ 3962400 h 3981450"/>
                <a:gd name="connsiteX4-29" fmla="*/ 0 w 3916378"/>
                <a:gd name="connsiteY4-30" fmla="*/ 0 h 3981450"/>
                <a:gd name="connsiteX0-31" fmla="*/ 0 w 3873335"/>
                <a:gd name="connsiteY0-32" fmla="*/ 0 h 3981450"/>
                <a:gd name="connsiteX1-33" fmla="*/ 3409950 w 3873335"/>
                <a:gd name="connsiteY1-34" fmla="*/ 2076450 h 3981450"/>
                <a:gd name="connsiteX2-35" fmla="*/ 3657600 w 3873335"/>
                <a:gd name="connsiteY2-36" fmla="*/ 3981450 h 3981450"/>
                <a:gd name="connsiteX3-37" fmla="*/ 38100 w 3873335"/>
                <a:gd name="connsiteY3-38" fmla="*/ 3962400 h 3981450"/>
                <a:gd name="connsiteX4-39" fmla="*/ 0 w 3873335"/>
                <a:gd name="connsiteY4-40" fmla="*/ 0 h 3981450"/>
                <a:gd name="connsiteX0-41" fmla="*/ 0 w 3786126"/>
                <a:gd name="connsiteY0-42" fmla="*/ 0 h 3981450"/>
                <a:gd name="connsiteX1-43" fmla="*/ 3409950 w 3786126"/>
                <a:gd name="connsiteY1-44" fmla="*/ 2076450 h 3981450"/>
                <a:gd name="connsiteX2-45" fmla="*/ 3657600 w 3786126"/>
                <a:gd name="connsiteY2-46" fmla="*/ 3981450 h 3981450"/>
                <a:gd name="connsiteX3-47" fmla="*/ 38100 w 3786126"/>
                <a:gd name="connsiteY3-48" fmla="*/ 3962400 h 3981450"/>
                <a:gd name="connsiteX4-49" fmla="*/ 0 w 3786126"/>
                <a:gd name="connsiteY4-50" fmla="*/ 0 h 3981450"/>
                <a:gd name="connsiteX0-51" fmla="*/ 0 w 3786126"/>
                <a:gd name="connsiteY0-52" fmla="*/ 0 h 3981450"/>
                <a:gd name="connsiteX1-53" fmla="*/ 3409950 w 3786126"/>
                <a:gd name="connsiteY1-54" fmla="*/ 2076450 h 3981450"/>
                <a:gd name="connsiteX2-55" fmla="*/ 3657600 w 3786126"/>
                <a:gd name="connsiteY2-56" fmla="*/ 3981450 h 3981450"/>
                <a:gd name="connsiteX3-57" fmla="*/ 0 w 3786126"/>
                <a:gd name="connsiteY3-58" fmla="*/ 3981450 h 3981450"/>
                <a:gd name="connsiteX4-59" fmla="*/ 0 w 3786126"/>
                <a:gd name="connsiteY4-60" fmla="*/ 0 h 3981450"/>
                <a:gd name="connsiteX0-61" fmla="*/ 0 w 3786126"/>
                <a:gd name="connsiteY0-62" fmla="*/ 0 h 3981450"/>
                <a:gd name="connsiteX1-63" fmla="*/ 3409950 w 3786126"/>
                <a:gd name="connsiteY1-64" fmla="*/ 2076450 h 3981450"/>
                <a:gd name="connsiteX2-65" fmla="*/ 3657600 w 3786126"/>
                <a:gd name="connsiteY2-66" fmla="*/ 3981450 h 3981450"/>
                <a:gd name="connsiteX3-67" fmla="*/ 0 w 3786126"/>
                <a:gd name="connsiteY3-68" fmla="*/ 3981450 h 3981450"/>
                <a:gd name="connsiteX4-69" fmla="*/ 0 w 3786126"/>
                <a:gd name="connsiteY4-70" fmla="*/ 0 h 3981450"/>
                <a:gd name="connsiteX0-71" fmla="*/ 0 w 3786126"/>
                <a:gd name="connsiteY0-72" fmla="*/ 0 h 3981450"/>
                <a:gd name="connsiteX1-73" fmla="*/ 3409950 w 3786126"/>
                <a:gd name="connsiteY1-74" fmla="*/ 2076450 h 3981450"/>
                <a:gd name="connsiteX2-75" fmla="*/ 3657600 w 3786126"/>
                <a:gd name="connsiteY2-76" fmla="*/ 3981450 h 3981450"/>
                <a:gd name="connsiteX3-77" fmla="*/ 0 w 3786126"/>
                <a:gd name="connsiteY3-78" fmla="*/ 3981450 h 3981450"/>
                <a:gd name="connsiteX4-79" fmla="*/ 0 w 3786126"/>
                <a:gd name="connsiteY4-80" fmla="*/ 0 h 3981450"/>
                <a:gd name="connsiteX0-81" fmla="*/ 0 w 4032226"/>
                <a:gd name="connsiteY0-82" fmla="*/ 0 h 4003693"/>
                <a:gd name="connsiteX1-83" fmla="*/ 3409950 w 4032226"/>
                <a:gd name="connsiteY1-84" fmla="*/ 2076450 h 4003693"/>
                <a:gd name="connsiteX2-85" fmla="*/ 3943350 w 4032226"/>
                <a:gd name="connsiteY2-86" fmla="*/ 4003693 h 4003693"/>
                <a:gd name="connsiteX3-87" fmla="*/ 0 w 4032226"/>
                <a:gd name="connsiteY3-88" fmla="*/ 3981450 h 4003693"/>
                <a:gd name="connsiteX4-89" fmla="*/ 0 w 4032226"/>
                <a:gd name="connsiteY4-90" fmla="*/ 0 h 4003693"/>
                <a:gd name="connsiteX0-91" fmla="*/ 0 w 3948509"/>
                <a:gd name="connsiteY0-92" fmla="*/ 0 h 4003693"/>
                <a:gd name="connsiteX1-93" fmla="*/ 3409950 w 3948509"/>
                <a:gd name="connsiteY1-94" fmla="*/ 2076450 h 4003693"/>
                <a:gd name="connsiteX2-95" fmla="*/ 3943350 w 3948509"/>
                <a:gd name="connsiteY2-96" fmla="*/ 4003693 h 4003693"/>
                <a:gd name="connsiteX3-97" fmla="*/ 0 w 3948509"/>
                <a:gd name="connsiteY3-98" fmla="*/ 3981450 h 4003693"/>
                <a:gd name="connsiteX4-99" fmla="*/ 0 w 3948509"/>
                <a:gd name="connsiteY4-100" fmla="*/ 0 h 4003693"/>
                <a:gd name="connsiteX0-101" fmla="*/ 0 w 3943350"/>
                <a:gd name="connsiteY0-102" fmla="*/ 0 h 4003693"/>
                <a:gd name="connsiteX1-103" fmla="*/ 3333750 w 3943350"/>
                <a:gd name="connsiteY1-104" fmla="*/ 1942994 h 4003693"/>
                <a:gd name="connsiteX2-105" fmla="*/ 3943350 w 3943350"/>
                <a:gd name="connsiteY2-106" fmla="*/ 4003693 h 4003693"/>
                <a:gd name="connsiteX3-107" fmla="*/ 0 w 3943350"/>
                <a:gd name="connsiteY3-108" fmla="*/ 3981450 h 4003693"/>
                <a:gd name="connsiteX4-109" fmla="*/ 0 w 3943350"/>
                <a:gd name="connsiteY4-110" fmla="*/ 0 h 4003693"/>
                <a:gd name="connsiteX0-111" fmla="*/ 0 w 4152900"/>
                <a:gd name="connsiteY0-112" fmla="*/ 0 h 3981450"/>
                <a:gd name="connsiteX1-113" fmla="*/ 3333750 w 4152900"/>
                <a:gd name="connsiteY1-114" fmla="*/ 1942994 h 3981450"/>
                <a:gd name="connsiteX2-115" fmla="*/ 4152900 w 4152900"/>
                <a:gd name="connsiteY2-116" fmla="*/ 3981450 h 3981450"/>
                <a:gd name="connsiteX3-117" fmla="*/ 0 w 4152900"/>
                <a:gd name="connsiteY3-118" fmla="*/ 3981450 h 3981450"/>
                <a:gd name="connsiteX4-119" fmla="*/ 0 w 4152900"/>
                <a:gd name="connsiteY4-120" fmla="*/ 0 h 3981450"/>
                <a:gd name="connsiteX0-121" fmla="*/ 0 w 4152900"/>
                <a:gd name="connsiteY0-122" fmla="*/ 0 h 3981450"/>
                <a:gd name="connsiteX1-123" fmla="*/ 3333750 w 4152900"/>
                <a:gd name="connsiteY1-124" fmla="*/ 1942994 h 3981450"/>
                <a:gd name="connsiteX2-125" fmla="*/ 4152900 w 4152900"/>
                <a:gd name="connsiteY2-126" fmla="*/ 3981450 h 3981450"/>
                <a:gd name="connsiteX3-127" fmla="*/ 0 w 4152900"/>
                <a:gd name="connsiteY3-128" fmla="*/ 3981450 h 3981450"/>
                <a:gd name="connsiteX4-129" fmla="*/ 0 w 4152900"/>
                <a:gd name="connsiteY4-130" fmla="*/ 0 h 3981450"/>
                <a:gd name="connsiteX0-131" fmla="*/ 0 w 4152900"/>
                <a:gd name="connsiteY0-132" fmla="*/ 0 h 3981450"/>
                <a:gd name="connsiteX1-133" fmla="*/ 3200400 w 4152900"/>
                <a:gd name="connsiteY1-134" fmla="*/ 1720566 h 3981450"/>
                <a:gd name="connsiteX2-135" fmla="*/ 4152900 w 4152900"/>
                <a:gd name="connsiteY2-136" fmla="*/ 3981450 h 3981450"/>
                <a:gd name="connsiteX3-137" fmla="*/ 0 w 4152900"/>
                <a:gd name="connsiteY3-138" fmla="*/ 3981450 h 3981450"/>
                <a:gd name="connsiteX4-139" fmla="*/ 0 w 4152900"/>
                <a:gd name="connsiteY4-140" fmla="*/ 0 h 3981450"/>
                <a:gd name="connsiteX0-141" fmla="*/ 0 w 4152900"/>
                <a:gd name="connsiteY0-142" fmla="*/ 0 h 3981450"/>
                <a:gd name="connsiteX1-143" fmla="*/ 3200400 w 4152900"/>
                <a:gd name="connsiteY1-144" fmla="*/ 1720566 h 3981450"/>
                <a:gd name="connsiteX2-145" fmla="*/ 4152900 w 4152900"/>
                <a:gd name="connsiteY2-146" fmla="*/ 3981450 h 3981450"/>
                <a:gd name="connsiteX3-147" fmla="*/ 0 w 4152900"/>
                <a:gd name="connsiteY3-148" fmla="*/ 3981450 h 3981450"/>
                <a:gd name="connsiteX4-149" fmla="*/ 0 w 4152900"/>
                <a:gd name="connsiteY4-150" fmla="*/ 0 h 3981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152900" h="3981450">
                  <a:moveTo>
                    <a:pt x="0" y="0"/>
                  </a:moveTo>
                  <a:cubicBezTo>
                    <a:pt x="762000" y="1189072"/>
                    <a:pt x="2584450" y="1190447"/>
                    <a:pt x="3200400" y="1720566"/>
                  </a:cubicBezTo>
                  <a:cubicBezTo>
                    <a:pt x="3816350" y="2250685"/>
                    <a:pt x="3971925" y="2641175"/>
                    <a:pt x="4152900" y="3981450"/>
                  </a:cubicBezTo>
                  <a:lnTo>
                    <a:pt x="0" y="39814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1">
                    <a:alpha val="4000"/>
                  </a:schemeClr>
                </a:gs>
                <a:gs pos="0">
                  <a:srgbClr val="181B2C">
                    <a:alpha val="3000"/>
                  </a:srgbClr>
                </a:gs>
                <a:gs pos="55000">
                  <a:schemeClr val="accent5">
                    <a:alpha val="33000"/>
                  </a:schemeClr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sp>
          <p:nvSpPr>
            <p:cNvPr id="15" name="Freeform: Shape 14"/>
            <p:cNvSpPr/>
            <p:nvPr userDrawn="1"/>
          </p:nvSpPr>
          <p:spPr>
            <a:xfrm>
              <a:off x="0" y="5931257"/>
              <a:ext cx="1189942" cy="2524513"/>
            </a:xfrm>
            <a:custGeom>
              <a:avLst/>
              <a:gdLst>
                <a:gd name="connsiteX0" fmla="*/ 0 w 1189942"/>
                <a:gd name="connsiteY0" fmla="*/ 0 h 2524513"/>
                <a:gd name="connsiteX1" fmla="*/ 175601 w 1189942"/>
                <a:gd name="connsiteY1" fmla="*/ 17702 h 2524513"/>
                <a:gd name="connsiteX2" fmla="*/ 1189942 w 1189942"/>
                <a:gd name="connsiteY2" fmla="*/ 1262256 h 2524513"/>
                <a:gd name="connsiteX3" fmla="*/ 175601 w 1189942"/>
                <a:gd name="connsiteY3" fmla="*/ 2506811 h 2524513"/>
                <a:gd name="connsiteX4" fmla="*/ 0 w 1189942"/>
                <a:gd name="connsiteY4" fmla="*/ 2524513 h 2524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9942" h="2524513">
                  <a:moveTo>
                    <a:pt x="0" y="0"/>
                  </a:moveTo>
                  <a:lnTo>
                    <a:pt x="175601" y="17702"/>
                  </a:lnTo>
                  <a:cubicBezTo>
                    <a:pt x="754484" y="136158"/>
                    <a:pt x="1189942" y="648354"/>
                    <a:pt x="1189942" y="1262256"/>
                  </a:cubicBezTo>
                  <a:cubicBezTo>
                    <a:pt x="1189942" y="1876159"/>
                    <a:pt x="754484" y="2388354"/>
                    <a:pt x="175601" y="2506811"/>
                  </a:cubicBezTo>
                  <a:lnTo>
                    <a:pt x="0" y="2524513"/>
                  </a:lnTo>
                  <a:close/>
                </a:path>
              </a:pathLst>
            </a:custGeom>
            <a:gradFill>
              <a:gsLst>
                <a:gs pos="2000">
                  <a:schemeClr val="accent1"/>
                </a:gs>
                <a:gs pos="100000">
                  <a:schemeClr val="accent5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  <a:effectLst>
              <a:outerShdw blurRad="1270000" dist="622300" dir="2700000" algn="t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</p:grpSp>
      <p:grpSp>
        <p:nvGrpSpPr>
          <p:cNvPr id="16" name="Group 15"/>
          <p:cNvGrpSpPr/>
          <p:nvPr userDrawn="1"/>
        </p:nvGrpSpPr>
        <p:grpSpPr>
          <a:xfrm>
            <a:off x="10397095" y="2"/>
            <a:ext cx="1803744" cy="2061120"/>
            <a:chOff x="13922478" y="2"/>
            <a:chExt cx="5568680" cy="6373129"/>
          </a:xfrm>
        </p:grpSpPr>
        <p:sp>
          <p:nvSpPr>
            <p:cNvPr id="17" name="Freeform: Shape 16"/>
            <p:cNvSpPr/>
            <p:nvPr userDrawn="1"/>
          </p:nvSpPr>
          <p:spPr>
            <a:xfrm>
              <a:off x="13922478" y="2"/>
              <a:ext cx="5558654" cy="4717968"/>
            </a:xfrm>
            <a:custGeom>
              <a:avLst/>
              <a:gdLst>
                <a:gd name="connsiteX0" fmla="*/ 0 w 6039853"/>
                <a:gd name="connsiteY0" fmla="*/ 0 h 6327927"/>
                <a:gd name="connsiteX1" fmla="*/ 2502569 w 6039853"/>
                <a:gd name="connsiteY1" fmla="*/ 1925053 h 6327927"/>
                <a:gd name="connsiteX2" fmla="*/ 2671011 w 6039853"/>
                <a:gd name="connsiteY2" fmla="*/ 4932948 h 6327927"/>
                <a:gd name="connsiteX3" fmla="*/ 6039853 w 6039853"/>
                <a:gd name="connsiteY3" fmla="*/ 6304548 h 6327927"/>
                <a:gd name="connsiteX4" fmla="*/ 5967664 w 6039853"/>
                <a:gd name="connsiteY4" fmla="*/ 0 h 6327927"/>
                <a:gd name="connsiteX5" fmla="*/ 0 w 6039853"/>
                <a:gd name="connsiteY5" fmla="*/ 0 h 6327927"/>
                <a:gd name="connsiteX0-1" fmla="*/ 0 w 6039853"/>
                <a:gd name="connsiteY0-2" fmla="*/ 0 h 6327927"/>
                <a:gd name="connsiteX1-3" fmla="*/ 2502569 w 6039853"/>
                <a:gd name="connsiteY1-4" fmla="*/ 1925053 h 6327927"/>
                <a:gd name="connsiteX2-5" fmla="*/ 2671011 w 6039853"/>
                <a:gd name="connsiteY2-6" fmla="*/ 4932948 h 6327927"/>
                <a:gd name="connsiteX3-7" fmla="*/ 6039853 w 6039853"/>
                <a:gd name="connsiteY3-8" fmla="*/ 6304548 h 6327927"/>
                <a:gd name="connsiteX4-9" fmla="*/ 5967664 w 6039853"/>
                <a:gd name="connsiteY4-10" fmla="*/ 0 h 6327927"/>
                <a:gd name="connsiteX5-11" fmla="*/ 0 w 6039853"/>
                <a:gd name="connsiteY5-12" fmla="*/ 0 h 6327927"/>
                <a:gd name="connsiteX0-13" fmla="*/ 0 w 6039853"/>
                <a:gd name="connsiteY0-14" fmla="*/ 0 h 6327927"/>
                <a:gd name="connsiteX1-15" fmla="*/ 2502569 w 6039853"/>
                <a:gd name="connsiteY1-16" fmla="*/ 1925053 h 6327927"/>
                <a:gd name="connsiteX2-17" fmla="*/ 2839453 w 6039853"/>
                <a:gd name="connsiteY2-18" fmla="*/ 4932948 h 6327927"/>
                <a:gd name="connsiteX3-19" fmla="*/ 6039853 w 6039853"/>
                <a:gd name="connsiteY3-20" fmla="*/ 6304548 h 6327927"/>
                <a:gd name="connsiteX4-21" fmla="*/ 5967664 w 6039853"/>
                <a:gd name="connsiteY4-22" fmla="*/ 0 h 6327927"/>
                <a:gd name="connsiteX5-23" fmla="*/ 0 w 6039853"/>
                <a:gd name="connsiteY5-24" fmla="*/ 0 h 6327927"/>
                <a:gd name="connsiteX0-25" fmla="*/ 0 w 6039853"/>
                <a:gd name="connsiteY0-26" fmla="*/ 0 h 6327927"/>
                <a:gd name="connsiteX1-27" fmla="*/ 2502569 w 6039853"/>
                <a:gd name="connsiteY1-28" fmla="*/ 1925053 h 6327927"/>
                <a:gd name="connsiteX2-29" fmla="*/ 2839453 w 6039853"/>
                <a:gd name="connsiteY2-30" fmla="*/ 4932948 h 6327927"/>
                <a:gd name="connsiteX3-31" fmla="*/ 6039853 w 6039853"/>
                <a:gd name="connsiteY3-32" fmla="*/ 6304548 h 6327927"/>
                <a:gd name="connsiteX4-33" fmla="*/ 5967664 w 6039853"/>
                <a:gd name="connsiteY4-34" fmla="*/ 0 h 6327927"/>
                <a:gd name="connsiteX5-35" fmla="*/ 0 w 6039853"/>
                <a:gd name="connsiteY5-36" fmla="*/ 0 h 6327927"/>
                <a:gd name="connsiteX0-37" fmla="*/ 0 w 6039853"/>
                <a:gd name="connsiteY0-38" fmla="*/ 0 h 6354071"/>
                <a:gd name="connsiteX1-39" fmla="*/ 2502569 w 6039853"/>
                <a:gd name="connsiteY1-40" fmla="*/ 1925053 h 6354071"/>
                <a:gd name="connsiteX2-41" fmla="*/ 2839453 w 6039853"/>
                <a:gd name="connsiteY2-42" fmla="*/ 4932948 h 6354071"/>
                <a:gd name="connsiteX3-43" fmla="*/ 6039853 w 6039853"/>
                <a:gd name="connsiteY3-44" fmla="*/ 6304548 h 6354071"/>
                <a:gd name="connsiteX4-45" fmla="*/ 5967664 w 6039853"/>
                <a:gd name="connsiteY4-46" fmla="*/ 0 h 6354071"/>
                <a:gd name="connsiteX5-47" fmla="*/ 0 w 6039853"/>
                <a:gd name="connsiteY5-48" fmla="*/ 0 h 6354071"/>
                <a:gd name="connsiteX0-49" fmla="*/ 0 w 6039853"/>
                <a:gd name="connsiteY0-50" fmla="*/ 0 h 6354071"/>
                <a:gd name="connsiteX1-51" fmla="*/ 2502569 w 6039853"/>
                <a:gd name="connsiteY1-52" fmla="*/ 1925053 h 6354071"/>
                <a:gd name="connsiteX2-53" fmla="*/ 2839453 w 6039853"/>
                <a:gd name="connsiteY2-54" fmla="*/ 4932948 h 6354071"/>
                <a:gd name="connsiteX3-55" fmla="*/ 6039853 w 6039853"/>
                <a:gd name="connsiteY3-56" fmla="*/ 6304548 h 6354071"/>
                <a:gd name="connsiteX4-57" fmla="*/ 6005764 w 6039853"/>
                <a:gd name="connsiteY4-58" fmla="*/ 0 h 6354071"/>
                <a:gd name="connsiteX5-59" fmla="*/ 0 w 6039853"/>
                <a:gd name="connsiteY5-60" fmla="*/ 0 h 6354071"/>
                <a:gd name="connsiteX0-61" fmla="*/ 0 w 6005764"/>
                <a:gd name="connsiteY0-62" fmla="*/ 0 h 6290613"/>
                <a:gd name="connsiteX1-63" fmla="*/ 2502569 w 6005764"/>
                <a:gd name="connsiteY1-64" fmla="*/ 1925053 h 6290613"/>
                <a:gd name="connsiteX2-65" fmla="*/ 2839453 w 6005764"/>
                <a:gd name="connsiteY2-66" fmla="*/ 4932948 h 6290613"/>
                <a:gd name="connsiteX3-67" fmla="*/ 6001753 w 6005764"/>
                <a:gd name="connsiteY3-68" fmla="*/ 6266448 h 6290613"/>
                <a:gd name="connsiteX4-69" fmla="*/ 6005764 w 6005764"/>
                <a:gd name="connsiteY4-70" fmla="*/ 0 h 6290613"/>
                <a:gd name="connsiteX5-71" fmla="*/ 0 w 6005764"/>
                <a:gd name="connsiteY5-72" fmla="*/ 0 h 6290613"/>
                <a:gd name="connsiteX0-73" fmla="*/ 0 w 6005764"/>
                <a:gd name="connsiteY0-74" fmla="*/ 0 h 6300010"/>
                <a:gd name="connsiteX1-75" fmla="*/ 2502569 w 6005764"/>
                <a:gd name="connsiteY1-76" fmla="*/ 1925053 h 6300010"/>
                <a:gd name="connsiteX2-77" fmla="*/ 2839453 w 6005764"/>
                <a:gd name="connsiteY2-78" fmla="*/ 4932948 h 6300010"/>
                <a:gd name="connsiteX3-79" fmla="*/ 6001753 w 6005764"/>
                <a:gd name="connsiteY3-80" fmla="*/ 6266448 h 6300010"/>
                <a:gd name="connsiteX4-81" fmla="*/ 6005764 w 6005764"/>
                <a:gd name="connsiteY4-82" fmla="*/ 0 h 6300010"/>
                <a:gd name="connsiteX5-83" fmla="*/ 0 w 6005764"/>
                <a:gd name="connsiteY5-84" fmla="*/ 0 h 6300010"/>
                <a:gd name="connsiteX0-85" fmla="*/ 0 w 6005764"/>
                <a:gd name="connsiteY0-86" fmla="*/ 0 h 6301252"/>
                <a:gd name="connsiteX1-87" fmla="*/ 2502569 w 6005764"/>
                <a:gd name="connsiteY1-88" fmla="*/ 1925053 h 6301252"/>
                <a:gd name="connsiteX2-89" fmla="*/ 2839453 w 6005764"/>
                <a:gd name="connsiteY2-90" fmla="*/ 4932948 h 6301252"/>
                <a:gd name="connsiteX3-91" fmla="*/ 6001753 w 6005764"/>
                <a:gd name="connsiteY3-92" fmla="*/ 6266448 h 6301252"/>
                <a:gd name="connsiteX4-93" fmla="*/ 6005764 w 6005764"/>
                <a:gd name="connsiteY4-94" fmla="*/ 0 h 6301252"/>
                <a:gd name="connsiteX5-95" fmla="*/ 0 w 6005764"/>
                <a:gd name="connsiteY5-96" fmla="*/ 0 h 6301252"/>
                <a:gd name="connsiteX0-97" fmla="*/ 0 w 6005764"/>
                <a:gd name="connsiteY0-98" fmla="*/ 0 h 6328404"/>
                <a:gd name="connsiteX1-99" fmla="*/ 2502569 w 6005764"/>
                <a:gd name="connsiteY1-100" fmla="*/ 1925053 h 6328404"/>
                <a:gd name="connsiteX2-101" fmla="*/ 2839453 w 6005764"/>
                <a:gd name="connsiteY2-102" fmla="*/ 4932948 h 6328404"/>
                <a:gd name="connsiteX3-103" fmla="*/ 6001753 w 6005764"/>
                <a:gd name="connsiteY3-104" fmla="*/ 6266448 h 6328404"/>
                <a:gd name="connsiteX4-105" fmla="*/ 6005764 w 6005764"/>
                <a:gd name="connsiteY4-106" fmla="*/ 0 h 6328404"/>
                <a:gd name="connsiteX5-107" fmla="*/ 0 w 6005764"/>
                <a:gd name="connsiteY5-108" fmla="*/ 0 h 6328404"/>
                <a:gd name="connsiteX0-109" fmla="*/ 0 w 6005764"/>
                <a:gd name="connsiteY0-110" fmla="*/ 0 h 6321734"/>
                <a:gd name="connsiteX1-111" fmla="*/ 2502569 w 6005764"/>
                <a:gd name="connsiteY1-112" fmla="*/ 1925053 h 6321734"/>
                <a:gd name="connsiteX2-113" fmla="*/ 3273143 w 6005764"/>
                <a:gd name="connsiteY2-114" fmla="*/ 4856415 h 6321734"/>
                <a:gd name="connsiteX3-115" fmla="*/ 6001753 w 6005764"/>
                <a:gd name="connsiteY3-116" fmla="*/ 6266448 h 6321734"/>
                <a:gd name="connsiteX4-117" fmla="*/ 6005764 w 6005764"/>
                <a:gd name="connsiteY4-118" fmla="*/ 0 h 6321734"/>
                <a:gd name="connsiteX5-119" fmla="*/ 0 w 6005764"/>
                <a:gd name="connsiteY5-120" fmla="*/ 0 h 6321734"/>
                <a:gd name="connsiteX0-121" fmla="*/ 0 w 6005764"/>
                <a:gd name="connsiteY0-122" fmla="*/ 0 h 6312022"/>
                <a:gd name="connsiteX1-123" fmla="*/ 2502569 w 6005764"/>
                <a:gd name="connsiteY1-124" fmla="*/ 1925053 h 6312022"/>
                <a:gd name="connsiteX2-125" fmla="*/ 3273143 w 6005764"/>
                <a:gd name="connsiteY2-126" fmla="*/ 4856415 h 6312022"/>
                <a:gd name="connsiteX3-127" fmla="*/ 6001753 w 6005764"/>
                <a:gd name="connsiteY3-128" fmla="*/ 6266448 h 6312022"/>
                <a:gd name="connsiteX4-129" fmla="*/ 6005764 w 6005764"/>
                <a:gd name="connsiteY4-130" fmla="*/ 0 h 6312022"/>
                <a:gd name="connsiteX5-131" fmla="*/ 0 w 6005764"/>
                <a:gd name="connsiteY5-132" fmla="*/ 0 h 6312022"/>
                <a:gd name="connsiteX0-133" fmla="*/ 0 w 6005764"/>
                <a:gd name="connsiteY0-134" fmla="*/ 0 h 6312023"/>
                <a:gd name="connsiteX1-135" fmla="*/ 2502569 w 6005764"/>
                <a:gd name="connsiteY1-136" fmla="*/ 1925053 h 6312023"/>
                <a:gd name="connsiteX2-137" fmla="*/ 3145587 w 6005764"/>
                <a:gd name="connsiteY2-138" fmla="*/ 4856415 h 6312023"/>
                <a:gd name="connsiteX3-139" fmla="*/ 6001753 w 6005764"/>
                <a:gd name="connsiteY3-140" fmla="*/ 6266448 h 6312023"/>
                <a:gd name="connsiteX4-141" fmla="*/ 6005764 w 6005764"/>
                <a:gd name="connsiteY4-142" fmla="*/ 0 h 6312023"/>
                <a:gd name="connsiteX5-143" fmla="*/ 0 w 6005764"/>
                <a:gd name="connsiteY5-144" fmla="*/ 0 h 6312023"/>
                <a:gd name="connsiteX0-145" fmla="*/ 0 w 6005764"/>
                <a:gd name="connsiteY0-146" fmla="*/ 0 h 6318150"/>
                <a:gd name="connsiteX1-147" fmla="*/ 2502569 w 6005764"/>
                <a:gd name="connsiteY1-148" fmla="*/ 1925053 h 6318150"/>
                <a:gd name="connsiteX2-149" fmla="*/ 3145587 w 6005764"/>
                <a:gd name="connsiteY2-150" fmla="*/ 4856415 h 6318150"/>
                <a:gd name="connsiteX3-151" fmla="*/ 6001753 w 6005764"/>
                <a:gd name="connsiteY3-152" fmla="*/ 6266448 h 6318150"/>
                <a:gd name="connsiteX4-153" fmla="*/ 6005764 w 6005764"/>
                <a:gd name="connsiteY4-154" fmla="*/ 0 h 6318150"/>
                <a:gd name="connsiteX5-155" fmla="*/ 0 w 6005764"/>
                <a:gd name="connsiteY5-156" fmla="*/ 0 h 63181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005764" h="6318150">
                  <a:moveTo>
                    <a:pt x="0" y="0"/>
                  </a:moveTo>
                  <a:cubicBezTo>
                    <a:pt x="66174" y="1417720"/>
                    <a:pt x="1978305" y="1115651"/>
                    <a:pt x="2502569" y="1925053"/>
                  </a:cubicBezTo>
                  <a:cubicBezTo>
                    <a:pt x="3026834" y="2734456"/>
                    <a:pt x="2714790" y="3661059"/>
                    <a:pt x="3145587" y="4856415"/>
                  </a:cubicBezTo>
                  <a:cubicBezTo>
                    <a:pt x="3576384" y="6051771"/>
                    <a:pt x="4643187" y="6477001"/>
                    <a:pt x="6001753" y="6266448"/>
                  </a:cubicBezTo>
                  <a:lnTo>
                    <a:pt x="6005764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40000"/>
                  </a:schemeClr>
                </a:gs>
                <a:gs pos="0">
                  <a:srgbClr val="181B2C">
                    <a:alpha val="25000"/>
                  </a:srgbClr>
                </a:gs>
                <a:gs pos="55000">
                  <a:schemeClr val="accent5">
                    <a:alpha val="44000"/>
                  </a:schemeClr>
                </a:gs>
              </a:gsLst>
              <a:lin ang="9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7828114" y="1072550"/>
              <a:ext cx="1663044" cy="5300581"/>
            </a:xfrm>
            <a:custGeom>
              <a:avLst/>
              <a:gdLst>
                <a:gd name="connsiteX0" fmla="*/ 2561234 w 2585297"/>
                <a:gd name="connsiteY0" fmla="*/ 0 h 6906127"/>
                <a:gd name="connsiteX1" fmla="*/ 780560 w 2585297"/>
                <a:gd name="connsiteY1" fmla="*/ 1852863 h 6906127"/>
                <a:gd name="connsiteX2" fmla="*/ 82728 w 2585297"/>
                <a:gd name="connsiteY2" fmla="*/ 4932948 h 6906127"/>
                <a:gd name="connsiteX3" fmla="*/ 2585297 w 2585297"/>
                <a:gd name="connsiteY3" fmla="*/ 6906127 h 6906127"/>
                <a:gd name="connsiteX4" fmla="*/ 2561234 w 2585297"/>
                <a:gd name="connsiteY4" fmla="*/ 0 h 6906127"/>
                <a:gd name="connsiteX0-1" fmla="*/ 2561234 w 2585297"/>
                <a:gd name="connsiteY0-2" fmla="*/ 10370 h 6916497"/>
                <a:gd name="connsiteX1-3" fmla="*/ 780560 w 2585297"/>
                <a:gd name="connsiteY1-4" fmla="*/ 1863233 h 6916497"/>
                <a:gd name="connsiteX2-5" fmla="*/ 82728 w 2585297"/>
                <a:gd name="connsiteY2-6" fmla="*/ 4943318 h 6916497"/>
                <a:gd name="connsiteX3-7" fmla="*/ 2585297 w 2585297"/>
                <a:gd name="connsiteY3-8" fmla="*/ 6916497 h 6916497"/>
                <a:gd name="connsiteX4-9" fmla="*/ 2561234 w 2585297"/>
                <a:gd name="connsiteY4-10" fmla="*/ 10370 h 6916497"/>
                <a:gd name="connsiteX0-11" fmla="*/ 2547392 w 2571455"/>
                <a:gd name="connsiteY0-12" fmla="*/ 8277 h 6914404"/>
                <a:gd name="connsiteX1-13" fmla="*/ 938168 w 2571455"/>
                <a:gd name="connsiteY1-14" fmla="*/ 2184990 h 6914404"/>
                <a:gd name="connsiteX2-15" fmla="*/ 68886 w 2571455"/>
                <a:gd name="connsiteY2-16" fmla="*/ 4941225 h 6914404"/>
                <a:gd name="connsiteX3-17" fmla="*/ 2571455 w 2571455"/>
                <a:gd name="connsiteY3-18" fmla="*/ 6914404 h 6914404"/>
                <a:gd name="connsiteX4-19" fmla="*/ 2547392 w 2571455"/>
                <a:gd name="connsiteY4-20" fmla="*/ 8277 h 6914404"/>
                <a:gd name="connsiteX0-21" fmla="*/ 2594895 w 2618958"/>
                <a:gd name="connsiteY0-22" fmla="*/ 8277 h 6914404"/>
                <a:gd name="connsiteX1-23" fmla="*/ 985671 w 2618958"/>
                <a:gd name="connsiteY1-24" fmla="*/ 2184990 h 6914404"/>
                <a:gd name="connsiteX2-25" fmla="*/ 116389 w 2618958"/>
                <a:gd name="connsiteY2-26" fmla="*/ 4941225 h 6914404"/>
                <a:gd name="connsiteX3-27" fmla="*/ 2618958 w 2618958"/>
                <a:gd name="connsiteY3-28" fmla="*/ 6914404 h 6914404"/>
                <a:gd name="connsiteX4-29" fmla="*/ 2594895 w 2618958"/>
                <a:gd name="connsiteY4-30" fmla="*/ 8277 h 6914404"/>
                <a:gd name="connsiteX0-31" fmla="*/ 2594895 w 2618958"/>
                <a:gd name="connsiteY0-32" fmla="*/ 8277 h 6914404"/>
                <a:gd name="connsiteX1-33" fmla="*/ 985671 w 2618958"/>
                <a:gd name="connsiteY1-34" fmla="*/ 2184990 h 6914404"/>
                <a:gd name="connsiteX2-35" fmla="*/ 116389 w 2618958"/>
                <a:gd name="connsiteY2-36" fmla="*/ 4941225 h 6914404"/>
                <a:gd name="connsiteX3-37" fmla="*/ 2618958 w 2618958"/>
                <a:gd name="connsiteY3-38" fmla="*/ 6914404 h 6914404"/>
                <a:gd name="connsiteX4-39" fmla="*/ 2594895 w 2618958"/>
                <a:gd name="connsiteY4-40" fmla="*/ 8277 h 6914404"/>
                <a:gd name="connsiteX0-41" fmla="*/ 2594895 w 2618958"/>
                <a:gd name="connsiteY0-42" fmla="*/ 8277 h 6914404"/>
                <a:gd name="connsiteX1-43" fmla="*/ 985671 w 2618958"/>
                <a:gd name="connsiteY1-44" fmla="*/ 2184990 h 6914404"/>
                <a:gd name="connsiteX2-45" fmla="*/ 116389 w 2618958"/>
                <a:gd name="connsiteY2-46" fmla="*/ 4941225 h 6914404"/>
                <a:gd name="connsiteX3-47" fmla="*/ 2618958 w 2618958"/>
                <a:gd name="connsiteY3-48" fmla="*/ 6914404 h 6914404"/>
                <a:gd name="connsiteX4-49" fmla="*/ 2594895 w 2618958"/>
                <a:gd name="connsiteY4-50" fmla="*/ 8277 h 6914404"/>
                <a:gd name="connsiteX0-51" fmla="*/ 2594895 w 2618958"/>
                <a:gd name="connsiteY0-52" fmla="*/ 8277 h 6914404"/>
                <a:gd name="connsiteX1-53" fmla="*/ 985671 w 2618958"/>
                <a:gd name="connsiteY1-54" fmla="*/ 2184990 h 6914404"/>
                <a:gd name="connsiteX2-55" fmla="*/ 116389 w 2618958"/>
                <a:gd name="connsiteY2-56" fmla="*/ 4941225 h 6914404"/>
                <a:gd name="connsiteX3-57" fmla="*/ 2618958 w 2618958"/>
                <a:gd name="connsiteY3-58" fmla="*/ 6914404 h 6914404"/>
                <a:gd name="connsiteX4-59" fmla="*/ 2594895 w 2618958"/>
                <a:gd name="connsiteY4-60" fmla="*/ 8277 h 6914404"/>
                <a:gd name="connsiteX0-61" fmla="*/ 2517149 w 2541212"/>
                <a:gd name="connsiteY0-62" fmla="*/ 8277 h 6914404"/>
                <a:gd name="connsiteX1-63" fmla="*/ 907925 w 2541212"/>
                <a:gd name="connsiteY1-64" fmla="*/ 2184990 h 6914404"/>
                <a:gd name="connsiteX2-65" fmla="*/ 38643 w 2541212"/>
                <a:gd name="connsiteY2-66" fmla="*/ 4941225 h 6914404"/>
                <a:gd name="connsiteX3-67" fmla="*/ 2541212 w 2541212"/>
                <a:gd name="connsiteY3-68" fmla="*/ 6914404 h 6914404"/>
                <a:gd name="connsiteX4-69" fmla="*/ 2517149 w 2541212"/>
                <a:gd name="connsiteY4-70" fmla="*/ 8277 h 691440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541212" h="6914404">
                  <a:moveTo>
                    <a:pt x="2517149" y="8277"/>
                  </a:moveTo>
                  <a:cubicBezTo>
                    <a:pt x="614154" y="-124071"/>
                    <a:pt x="1321009" y="1362832"/>
                    <a:pt x="907925" y="2184990"/>
                  </a:cubicBezTo>
                  <a:cubicBezTo>
                    <a:pt x="494841" y="3007148"/>
                    <a:pt x="-166896" y="3508464"/>
                    <a:pt x="38643" y="4941225"/>
                  </a:cubicBezTo>
                  <a:cubicBezTo>
                    <a:pt x="358482" y="6183486"/>
                    <a:pt x="1573672" y="6806120"/>
                    <a:pt x="2541212" y="6914404"/>
                  </a:cubicBezTo>
                  <a:lnTo>
                    <a:pt x="2517149" y="8277"/>
                  </a:lnTo>
                  <a:close/>
                </a:path>
              </a:pathLst>
            </a:custGeom>
            <a:gradFill>
              <a:gsLst>
                <a:gs pos="2000">
                  <a:schemeClr val="accent1"/>
                </a:gs>
                <a:gs pos="100000">
                  <a:schemeClr val="accent5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</p:grpSp>
      <p:sp>
        <p:nvSpPr>
          <p:cNvPr id="2" name="Rectangle: Rounded Corners 1"/>
          <p:cNvSpPr/>
          <p:nvPr userDrawn="1"/>
        </p:nvSpPr>
        <p:spPr>
          <a:xfrm>
            <a:off x="855084" y="0"/>
            <a:ext cx="10481832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2000">
                <a:schemeClr val="accent1"/>
              </a:gs>
              <a:gs pos="100000">
                <a:schemeClr val="accent5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555594" y="1381125"/>
            <a:ext cx="5413808" cy="409575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1" name="TextBox 10"/>
          <p:cNvSpPr txBox="1"/>
          <p:nvPr userDrawn="1"/>
        </p:nvSpPr>
        <p:spPr>
          <a:xfrm rot="10800000" flipV="1">
            <a:off x="10316300" y="6203547"/>
            <a:ext cx="948850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750" b="0" i="0" smtClean="0">
                <a:solidFill>
                  <a:schemeClr val="bg1"/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5500" b="0" i="0" dirty="0">
              <a:solidFill>
                <a:schemeClr val="bg1"/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1556891" y="6288180"/>
            <a:ext cx="2137188" cy="226985"/>
            <a:chOff x="1173828" y="9898598"/>
            <a:chExt cx="3414214" cy="363175"/>
          </a:xfrm>
        </p:grpSpPr>
        <p:sp>
          <p:nvSpPr>
            <p:cNvPr id="28" name="TextBox 27"/>
            <p:cNvSpPr txBox="1"/>
            <p:nvPr/>
          </p:nvSpPr>
          <p:spPr>
            <a:xfrm>
              <a:off x="1173828" y="9898598"/>
              <a:ext cx="3414214" cy="3631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75" b="0" spc="188" dirty="0">
                  <a:solidFill>
                    <a:schemeClr val="bg1"/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VISIONARY</a:t>
              </a:r>
              <a:r>
                <a:rPr lang="en-US" sz="875" spc="188" dirty="0">
                  <a:solidFill>
                    <a:schemeClr val="bg1"/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  </a:t>
              </a:r>
              <a:r>
                <a:rPr lang="en-US" sz="875" spc="188" dirty="0">
                  <a:solidFill>
                    <a:schemeClr val="bg1">
                      <a:alpha val="45000"/>
                    </a:schemeClr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2017.ALL RIGHTS</a:t>
              </a:r>
              <a:endParaRPr lang="id-ID" sz="875" spc="188" dirty="0">
                <a:solidFill>
                  <a:schemeClr val="bg1">
                    <a:alpha val="4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29" name="Rectangle 28"/>
            <p:cNvSpPr/>
            <p:nvPr userDrawn="1"/>
          </p:nvSpPr>
          <p:spPr>
            <a:xfrm>
              <a:off x="2624660" y="9977803"/>
              <a:ext cx="10800" cy="1493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 dirty="0">
                <a:solidFill>
                  <a:schemeClr val="bg1"/>
                </a:solidFill>
                <a:latin typeface="Nexa Light" panose="02000000000000000000" pitchFamily="50" charset="0"/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>
          <a:xfrm>
            <a:off x="1556892" y="418371"/>
            <a:ext cx="1468109" cy="296920"/>
            <a:chOff x="1299865" y="646279"/>
            <a:chExt cx="2345343" cy="475072"/>
          </a:xfrm>
        </p:grpSpPr>
        <p:sp>
          <p:nvSpPr>
            <p:cNvPr id="31" name="Text Placeholder 2"/>
            <p:cNvSpPr txBox="1"/>
            <p:nvPr/>
          </p:nvSpPr>
          <p:spPr>
            <a:xfrm>
              <a:off x="1877786" y="655335"/>
              <a:ext cx="1767422" cy="456960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750" b="0" dirty="0">
                  <a:gradFill flip="none" rotWithShape="1">
                    <a:gsLst>
                      <a:gs pos="55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  <a:tileRect/>
                  </a:gradFill>
                  <a:latin typeface="Nexa Bold" panose="02000000000000000000" pitchFamily="50" charset="0"/>
                </a:rPr>
                <a:t>visionary</a:t>
              </a:r>
              <a:endParaRPr lang="id-ID" sz="1750" b="0" dirty="0">
                <a:gradFill flip="none" rotWithShape="1">
                  <a:gsLst>
                    <a:gs pos="55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  <a:tileRect/>
                </a:gradFill>
                <a:latin typeface="Nexa Bold" panose="02000000000000000000" pitchFamily="50" charset="0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1299865" y="646279"/>
              <a:ext cx="507652" cy="475072"/>
              <a:chOff x="9403349" y="4996764"/>
              <a:chExt cx="961294" cy="899602"/>
            </a:xfrm>
          </p:grpSpPr>
          <p:sp>
            <p:nvSpPr>
              <p:cNvPr id="33" name="Freeform: Shape 32"/>
              <p:cNvSpPr/>
              <p:nvPr/>
            </p:nvSpPr>
            <p:spPr>
              <a:xfrm>
                <a:off x="9403349" y="4996764"/>
                <a:ext cx="961294" cy="899602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750"/>
              </a:p>
            </p:txBody>
          </p:sp>
          <p:sp>
            <p:nvSpPr>
              <p:cNvPr id="34" name="Freeform: Shape 33"/>
              <p:cNvSpPr/>
              <p:nvPr/>
            </p:nvSpPr>
            <p:spPr>
              <a:xfrm>
                <a:off x="9628629" y="5312361"/>
                <a:ext cx="510734" cy="477958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75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255895" y="3817010"/>
            <a:ext cx="2702325" cy="1915298"/>
          </a:xfrm>
          <a:custGeom>
            <a:avLst/>
            <a:gdLst>
              <a:gd name="connsiteX0" fmla="*/ 110720 w 4317034"/>
              <a:gd name="connsiteY0" fmla="*/ 0 h 3064476"/>
              <a:gd name="connsiteX1" fmla="*/ 4206314 w 4317034"/>
              <a:gd name="connsiteY1" fmla="*/ 0 h 3064476"/>
              <a:gd name="connsiteX2" fmla="*/ 4317034 w 4317034"/>
              <a:gd name="connsiteY2" fmla="*/ 110720 h 3064476"/>
              <a:gd name="connsiteX3" fmla="*/ 4317034 w 4317034"/>
              <a:gd name="connsiteY3" fmla="*/ 2953756 h 3064476"/>
              <a:gd name="connsiteX4" fmla="*/ 4206314 w 4317034"/>
              <a:gd name="connsiteY4" fmla="*/ 3064476 h 3064476"/>
              <a:gd name="connsiteX5" fmla="*/ 110720 w 4317034"/>
              <a:gd name="connsiteY5" fmla="*/ 3064476 h 3064476"/>
              <a:gd name="connsiteX6" fmla="*/ 0 w 4317034"/>
              <a:gd name="connsiteY6" fmla="*/ 2953756 h 3064476"/>
              <a:gd name="connsiteX7" fmla="*/ 0 w 4317034"/>
              <a:gd name="connsiteY7" fmla="*/ 110720 h 3064476"/>
              <a:gd name="connsiteX8" fmla="*/ 110720 w 4317034"/>
              <a:gd name="connsiteY8" fmla="*/ 0 h 3064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17034" h="3064476">
                <a:moveTo>
                  <a:pt x="110720" y="0"/>
                </a:moveTo>
                <a:lnTo>
                  <a:pt x="4206314" y="0"/>
                </a:lnTo>
                <a:cubicBezTo>
                  <a:pt x="4267463" y="0"/>
                  <a:pt x="4317034" y="49571"/>
                  <a:pt x="4317034" y="110720"/>
                </a:cubicBezTo>
                <a:lnTo>
                  <a:pt x="4317034" y="2953756"/>
                </a:lnTo>
                <a:cubicBezTo>
                  <a:pt x="4317034" y="3014905"/>
                  <a:pt x="4267463" y="3064476"/>
                  <a:pt x="4206314" y="3064476"/>
                </a:cubicBezTo>
                <a:lnTo>
                  <a:pt x="110720" y="3064476"/>
                </a:lnTo>
                <a:cubicBezTo>
                  <a:pt x="49571" y="3064476"/>
                  <a:pt x="0" y="3014905"/>
                  <a:pt x="0" y="2953756"/>
                </a:cubicBezTo>
                <a:lnTo>
                  <a:pt x="0" y="110720"/>
                </a:lnTo>
                <a:cubicBezTo>
                  <a:pt x="0" y="49571"/>
                  <a:pt x="49571" y="0"/>
                  <a:pt x="11072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>
            <a:noFill/>
          </a:ln>
          <a:effectLst>
            <a:outerShdw blurRad="1270000" dist="1460500" dir="5400000" sx="90000" sy="90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166749" y="3817010"/>
            <a:ext cx="2702325" cy="1915298"/>
          </a:xfrm>
          <a:custGeom>
            <a:avLst/>
            <a:gdLst>
              <a:gd name="connsiteX0" fmla="*/ 110720 w 4317034"/>
              <a:gd name="connsiteY0" fmla="*/ 0 h 3064476"/>
              <a:gd name="connsiteX1" fmla="*/ 4206314 w 4317034"/>
              <a:gd name="connsiteY1" fmla="*/ 0 h 3064476"/>
              <a:gd name="connsiteX2" fmla="*/ 4317034 w 4317034"/>
              <a:gd name="connsiteY2" fmla="*/ 110720 h 3064476"/>
              <a:gd name="connsiteX3" fmla="*/ 4317034 w 4317034"/>
              <a:gd name="connsiteY3" fmla="*/ 2953756 h 3064476"/>
              <a:gd name="connsiteX4" fmla="*/ 4206314 w 4317034"/>
              <a:gd name="connsiteY4" fmla="*/ 3064476 h 3064476"/>
              <a:gd name="connsiteX5" fmla="*/ 110720 w 4317034"/>
              <a:gd name="connsiteY5" fmla="*/ 3064476 h 3064476"/>
              <a:gd name="connsiteX6" fmla="*/ 0 w 4317034"/>
              <a:gd name="connsiteY6" fmla="*/ 2953756 h 3064476"/>
              <a:gd name="connsiteX7" fmla="*/ 0 w 4317034"/>
              <a:gd name="connsiteY7" fmla="*/ 110720 h 3064476"/>
              <a:gd name="connsiteX8" fmla="*/ 110720 w 4317034"/>
              <a:gd name="connsiteY8" fmla="*/ 0 h 3064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17034" h="3064476">
                <a:moveTo>
                  <a:pt x="110720" y="0"/>
                </a:moveTo>
                <a:lnTo>
                  <a:pt x="4206314" y="0"/>
                </a:lnTo>
                <a:cubicBezTo>
                  <a:pt x="4267463" y="0"/>
                  <a:pt x="4317034" y="49571"/>
                  <a:pt x="4317034" y="110720"/>
                </a:cubicBezTo>
                <a:lnTo>
                  <a:pt x="4317034" y="2953756"/>
                </a:lnTo>
                <a:cubicBezTo>
                  <a:pt x="4317034" y="3014905"/>
                  <a:pt x="4267463" y="3064476"/>
                  <a:pt x="4206314" y="3064476"/>
                </a:cubicBezTo>
                <a:lnTo>
                  <a:pt x="110720" y="3064476"/>
                </a:lnTo>
                <a:cubicBezTo>
                  <a:pt x="49571" y="3064476"/>
                  <a:pt x="0" y="3014905"/>
                  <a:pt x="0" y="2953756"/>
                </a:cubicBezTo>
                <a:lnTo>
                  <a:pt x="0" y="110720"/>
                </a:lnTo>
                <a:cubicBezTo>
                  <a:pt x="0" y="49571"/>
                  <a:pt x="49571" y="0"/>
                  <a:pt x="11072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>
            <a:noFill/>
          </a:ln>
          <a:effectLst>
            <a:outerShdw blurRad="1270000" dist="1460500" dir="5400000" sx="90000" sy="90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/>
          <p:cNvSpPr/>
          <p:nvPr userDrawn="1"/>
        </p:nvSpPr>
        <p:spPr>
          <a:xfrm>
            <a:off x="855084" y="3784257"/>
            <a:ext cx="10481832" cy="3073743"/>
          </a:xfrm>
          <a:prstGeom prst="round2SameRect">
            <a:avLst>
              <a:gd name="adj1" fmla="val 4610"/>
              <a:gd name="adj2" fmla="val 0"/>
            </a:avLst>
          </a:prstGeom>
          <a:gradFill flip="none" rotWithShape="1">
            <a:gsLst>
              <a:gs pos="97000">
                <a:schemeClr val="accent1"/>
              </a:gs>
              <a:gs pos="0">
                <a:schemeClr val="accent5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67279" y="3073742"/>
            <a:ext cx="3739462" cy="3181865"/>
          </a:xfrm>
          <a:prstGeom prst="roundRect">
            <a:avLst>
              <a:gd name="adj" fmla="val 3552"/>
            </a:avLst>
          </a:prstGeom>
          <a:solidFill>
            <a:schemeClr val="bg1">
              <a:lumMod val="95000"/>
            </a:schemeClr>
          </a:solidFill>
          <a:ln w="38100">
            <a:noFill/>
          </a:ln>
          <a:effectLst>
            <a:outerShdw blurRad="1270000" dist="1460500" dir="5400000" sx="90000" sy="90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/>
          <p:cNvSpPr/>
          <p:nvPr userDrawn="1"/>
        </p:nvSpPr>
        <p:spPr>
          <a:xfrm flipV="1">
            <a:off x="855084" y="-1"/>
            <a:ext cx="10481832" cy="3774909"/>
          </a:xfrm>
          <a:prstGeom prst="round2SameRect">
            <a:avLst>
              <a:gd name="adj1" fmla="val 4610"/>
              <a:gd name="adj2" fmla="val 0"/>
            </a:avLst>
          </a:prstGeom>
          <a:gradFill flip="none" rotWithShape="1">
            <a:gsLst>
              <a:gs pos="0">
                <a:schemeClr val="accent1"/>
              </a:gs>
              <a:gs pos="99000">
                <a:schemeClr val="accent5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6823333" y="0"/>
            <a:ext cx="5368667" cy="6858001"/>
          </a:xfrm>
          <a:custGeom>
            <a:avLst/>
            <a:gdLst>
              <a:gd name="connsiteX0" fmla="*/ 3760873 w 8576585"/>
              <a:gd name="connsiteY0" fmla="*/ 0 h 10972801"/>
              <a:gd name="connsiteX1" fmla="*/ 8576585 w 8576585"/>
              <a:gd name="connsiteY1" fmla="*/ 0 h 10972801"/>
              <a:gd name="connsiteX2" fmla="*/ 8576585 w 8576585"/>
              <a:gd name="connsiteY2" fmla="*/ 10972801 h 10972801"/>
              <a:gd name="connsiteX3" fmla="*/ 5753575 w 8576585"/>
              <a:gd name="connsiteY3" fmla="*/ 10972801 h 10972801"/>
              <a:gd name="connsiteX4" fmla="*/ 4027397 w 8576585"/>
              <a:gd name="connsiteY4" fmla="*/ 10972799 h 10972801"/>
              <a:gd name="connsiteX5" fmla="*/ 3760873 w 8576585"/>
              <a:gd name="connsiteY5" fmla="*/ 10972799 h 10972801"/>
              <a:gd name="connsiteX6" fmla="*/ 3494349 w 8576585"/>
              <a:gd name="connsiteY6" fmla="*/ 10972799 h 10972801"/>
              <a:gd name="connsiteX7" fmla="*/ 766853 w 8576585"/>
              <a:gd name="connsiteY7" fmla="*/ 10972799 h 10972801"/>
              <a:gd name="connsiteX8" fmla="*/ 730191 w 8576585"/>
              <a:gd name="connsiteY8" fmla="*/ 10951009 h 10972801"/>
              <a:gd name="connsiteX9" fmla="*/ 994739 w 8576585"/>
              <a:gd name="connsiteY9" fmla="*/ 10342959 h 10972801"/>
              <a:gd name="connsiteX10" fmla="*/ 1527603 w 8576585"/>
              <a:gd name="connsiteY10" fmla="*/ 10122945 h 10972801"/>
              <a:gd name="connsiteX11" fmla="*/ 1332993 w 8576585"/>
              <a:gd name="connsiteY11" fmla="*/ 9697115 h 10972801"/>
              <a:gd name="connsiteX12" fmla="*/ 118989 w 8576585"/>
              <a:gd name="connsiteY12" fmla="*/ 9391935 h 10972801"/>
              <a:gd name="connsiteX13" fmla="*/ 355303 w 8576585"/>
              <a:gd name="connsiteY13" fmla="*/ 8987393 h 10972801"/>
              <a:gd name="connsiteX14" fmla="*/ 1833421 w 8576585"/>
              <a:gd name="connsiteY14" fmla="*/ 8888033 h 10972801"/>
              <a:gd name="connsiteX15" fmla="*/ 1986331 w 8576585"/>
              <a:gd name="connsiteY15" fmla="*/ 8448007 h 10972801"/>
              <a:gd name="connsiteX16" fmla="*/ 739891 w 8576585"/>
              <a:gd name="connsiteY16" fmla="*/ 8167669 h 10972801"/>
              <a:gd name="connsiteX17" fmla="*/ 642585 w 8576585"/>
              <a:gd name="connsiteY17" fmla="*/ 7734740 h 10972801"/>
              <a:gd name="connsiteX18" fmla="*/ 1189351 w 8576585"/>
              <a:gd name="connsiteY18" fmla="*/ 7557309 h 10972801"/>
              <a:gd name="connsiteX19" fmla="*/ 1180083 w 8576585"/>
              <a:gd name="connsiteY19" fmla="*/ 6872429 h 10972801"/>
              <a:gd name="connsiteX20" fmla="*/ 415539 w 8576585"/>
              <a:gd name="connsiteY20" fmla="*/ 6822749 h 10972801"/>
              <a:gd name="connsiteX21" fmla="*/ 183859 w 8576585"/>
              <a:gd name="connsiteY21" fmla="*/ 6421758 h 10972801"/>
              <a:gd name="connsiteX22" fmla="*/ 2148507 w 8576585"/>
              <a:gd name="connsiteY22" fmla="*/ 6063348 h 10972801"/>
              <a:gd name="connsiteX23" fmla="*/ 2162407 w 8576585"/>
              <a:gd name="connsiteY23" fmla="*/ 5605579 h 10972801"/>
              <a:gd name="connsiteX24" fmla="*/ 790861 w 8576585"/>
              <a:gd name="connsiteY24" fmla="*/ 5424601 h 10972801"/>
              <a:gd name="connsiteX25" fmla="*/ 633319 w 8576585"/>
              <a:gd name="connsiteY25" fmla="*/ 4963283 h 10972801"/>
              <a:gd name="connsiteX26" fmla="*/ 1180083 w 8576585"/>
              <a:gd name="connsiteY26" fmla="*/ 4782304 h 10972801"/>
              <a:gd name="connsiteX27" fmla="*/ 1184717 w 8576585"/>
              <a:gd name="connsiteY27" fmla="*/ 4097426 h 10972801"/>
              <a:gd name="connsiteX28" fmla="*/ 582349 w 8576585"/>
              <a:gd name="connsiteY28" fmla="*/ 3930641 h 10972801"/>
              <a:gd name="connsiteX29" fmla="*/ 661121 w 8576585"/>
              <a:gd name="connsiteY29" fmla="*/ 3479969 h 10972801"/>
              <a:gd name="connsiteX30" fmla="*/ 1884391 w 8576585"/>
              <a:gd name="connsiteY30" fmla="*/ 3213823 h 10972801"/>
              <a:gd name="connsiteX31" fmla="*/ 1467367 w 8576585"/>
              <a:gd name="connsiteY31" fmla="*/ 2699277 h 10972801"/>
              <a:gd name="connsiteX32" fmla="*/ 387739 w 8576585"/>
              <a:gd name="connsiteY32" fmla="*/ 2670888 h 10972801"/>
              <a:gd name="connsiteX33" fmla="*/ 239463 w 8576585"/>
              <a:gd name="connsiteY33" fmla="*/ 2049883 h 10972801"/>
              <a:gd name="connsiteX34" fmla="*/ 874265 w 8576585"/>
              <a:gd name="connsiteY34" fmla="*/ 2007299 h 10972801"/>
              <a:gd name="connsiteX35" fmla="*/ 1462733 w 8576585"/>
              <a:gd name="connsiteY35" fmla="*/ 1897294 h 10972801"/>
              <a:gd name="connsiteX36" fmla="*/ 994739 w 8576585"/>
              <a:gd name="connsiteY36" fmla="*/ 1315322 h 10972801"/>
              <a:gd name="connsiteX37" fmla="*/ 633319 w 8576585"/>
              <a:gd name="connsiteY37" fmla="*/ 701414 h 10972801"/>
              <a:gd name="connsiteX38" fmla="*/ 1189351 w 8576585"/>
              <a:gd name="connsiteY38" fmla="*/ 616247 h 10972801"/>
              <a:gd name="connsiteX39" fmla="*/ 1754649 w 8576585"/>
              <a:gd name="connsiteY39" fmla="*/ 566568 h 10972801"/>
              <a:gd name="connsiteX40" fmla="*/ 1807293 w 8576585"/>
              <a:gd name="connsiteY40" fmla="*/ 8730 h 10972801"/>
              <a:gd name="connsiteX41" fmla="*/ 1790913 w 8576585"/>
              <a:gd name="connsiteY41" fmla="*/ 1 h 10972801"/>
              <a:gd name="connsiteX42" fmla="*/ 3494349 w 8576585"/>
              <a:gd name="connsiteY42" fmla="*/ 1 h 10972801"/>
              <a:gd name="connsiteX43" fmla="*/ 3760873 w 8576585"/>
              <a:gd name="connsiteY43" fmla="*/ 1 h 10972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8576585" h="10972801">
                <a:moveTo>
                  <a:pt x="3760873" y="0"/>
                </a:moveTo>
                <a:lnTo>
                  <a:pt x="8576585" y="0"/>
                </a:lnTo>
                <a:lnTo>
                  <a:pt x="8576585" y="10972801"/>
                </a:lnTo>
                <a:lnTo>
                  <a:pt x="5753575" y="10972801"/>
                </a:lnTo>
                <a:lnTo>
                  <a:pt x="4027397" y="10972799"/>
                </a:lnTo>
                <a:lnTo>
                  <a:pt x="3760873" y="10972799"/>
                </a:lnTo>
                <a:lnTo>
                  <a:pt x="3494349" y="10972799"/>
                </a:lnTo>
                <a:lnTo>
                  <a:pt x="766853" y="10972799"/>
                </a:lnTo>
                <a:lnTo>
                  <a:pt x="730191" y="10951009"/>
                </a:lnTo>
                <a:cubicBezTo>
                  <a:pt x="456517" y="10759419"/>
                  <a:pt x="544701" y="10389535"/>
                  <a:pt x="994739" y="10342959"/>
                </a:cubicBezTo>
                <a:cubicBezTo>
                  <a:pt x="1277389" y="10318117"/>
                  <a:pt x="1439565" y="10303923"/>
                  <a:pt x="1527603" y="10122945"/>
                </a:cubicBezTo>
                <a:cubicBezTo>
                  <a:pt x="1620275" y="9920675"/>
                  <a:pt x="1485901" y="9753891"/>
                  <a:pt x="1332993" y="9697115"/>
                </a:cubicBezTo>
                <a:cubicBezTo>
                  <a:pt x="888165" y="9523233"/>
                  <a:pt x="253363" y="9810669"/>
                  <a:pt x="118989" y="9391935"/>
                </a:cubicBezTo>
                <a:cubicBezTo>
                  <a:pt x="63385" y="9210955"/>
                  <a:pt x="207027" y="9044171"/>
                  <a:pt x="355303" y="8987393"/>
                </a:cubicBezTo>
                <a:cubicBezTo>
                  <a:pt x="675021" y="8873837"/>
                  <a:pt x="1560039" y="9051269"/>
                  <a:pt x="1833421" y="8888033"/>
                </a:cubicBezTo>
                <a:cubicBezTo>
                  <a:pt x="1972431" y="8806415"/>
                  <a:pt x="2097535" y="8636083"/>
                  <a:pt x="1986331" y="8448007"/>
                </a:cubicBezTo>
                <a:cubicBezTo>
                  <a:pt x="1773185" y="8093148"/>
                  <a:pt x="1073511" y="8384133"/>
                  <a:pt x="739891" y="8167669"/>
                </a:cubicBezTo>
                <a:cubicBezTo>
                  <a:pt x="596251" y="8075405"/>
                  <a:pt x="517479" y="7897975"/>
                  <a:pt x="642585" y="7734740"/>
                </a:cubicBezTo>
                <a:cubicBezTo>
                  <a:pt x="767693" y="7571504"/>
                  <a:pt x="906701" y="7596344"/>
                  <a:pt x="1189351" y="7557309"/>
                </a:cubicBezTo>
                <a:cubicBezTo>
                  <a:pt x="1750017" y="7486338"/>
                  <a:pt x="1634177" y="6918562"/>
                  <a:pt x="1180083" y="6872429"/>
                </a:cubicBezTo>
                <a:cubicBezTo>
                  <a:pt x="934501" y="6847589"/>
                  <a:pt x="633319" y="6911465"/>
                  <a:pt x="415539" y="6822749"/>
                </a:cubicBezTo>
                <a:cubicBezTo>
                  <a:pt x="271897" y="6765971"/>
                  <a:pt x="114355" y="6620479"/>
                  <a:pt x="183859" y="6421758"/>
                </a:cubicBezTo>
                <a:cubicBezTo>
                  <a:pt x="359935" y="5910759"/>
                  <a:pt x="1777817" y="6382723"/>
                  <a:pt x="2148507" y="6063348"/>
                </a:cubicBezTo>
                <a:cubicBezTo>
                  <a:pt x="2282881" y="5942696"/>
                  <a:pt x="2310681" y="5740426"/>
                  <a:pt x="2162407" y="5605579"/>
                </a:cubicBezTo>
                <a:cubicBezTo>
                  <a:pt x="1865857" y="5332338"/>
                  <a:pt x="1193985" y="5598483"/>
                  <a:pt x="790861" y="5424601"/>
                </a:cubicBezTo>
                <a:cubicBezTo>
                  <a:pt x="614785" y="5350080"/>
                  <a:pt x="508213" y="5162004"/>
                  <a:pt x="633319" y="4963283"/>
                </a:cubicBezTo>
                <a:cubicBezTo>
                  <a:pt x="725991" y="4814242"/>
                  <a:pt x="911335" y="4807144"/>
                  <a:pt x="1180083" y="4782304"/>
                </a:cubicBezTo>
                <a:cubicBezTo>
                  <a:pt x="1685145" y="4729075"/>
                  <a:pt x="1712949" y="4157752"/>
                  <a:pt x="1184717" y="4097426"/>
                </a:cubicBezTo>
                <a:cubicBezTo>
                  <a:pt x="878899" y="4061939"/>
                  <a:pt x="725991" y="4097426"/>
                  <a:pt x="582349" y="3930641"/>
                </a:cubicBezTo>
                <a:cubicBezTo>
                  <a:pt x="457241" y="3778051"/>
                  <a:pt x="494311" y="3589975"/>
                  <a:pt x="661121" y="3479969"/>
                </a:cubicBezTo>
                <a:cubicBezTo>
                  <a:pt x="985473" y="3263505"/>
                  <a:pt x="1689779" y="3565135"/>
                  <a:pt x="1884391" y="3213823"/>
                </a:cubicBezTo>
                <a:cubicBezTo>
                  <a:pt x="2083635" y="2937033"/>
                  <a:pt x="1791717" y="2717020"/>
                  <a:pt x="1467367" y="2699277"/>
                </a:cubicBezTo>
                <a:cubicBezTo>
                  <a:pt x="1226419" y="2685082"/>
                  <a:pt x="536013" y="2752506"/>
                  <a:pt x="387739" y="2670888"/>
                </a:cubicBezTo>
                <a:cubicBezTo>
                  <a:pt x="-75623" y="2653146"/>
                  <a:pt x="-121959" y="2191827"/>
                  <a:pt x="239463" y="2049883"/>
                </a:cubicBezTo>
                <a:cubicBezTo>
                  <a:pt x="387739" y="1989556"/>
                  <a:pt x="693555" y="2007299"/>
                  <a:pt x="874265" y="2007299"/>
                </a:cubicBezTo>
                <a:cubicBezTo>
                  <a:pt x="1263487" y="2007299"/>
                  <a:pt x="1193985" y="2017945"/>
                  <a:pt x="1462733" y="1897294"/>
                </a:cubicBezTo>
                <a:cubicBezTo>
                  <a:pt x="1661977" y="1535336"/>
                  <a:pt x="1518337" y="1340163"/>
                  <a:pt x="994739" y="1315322"/>
                </a:cubicBezTo>
                <a:cubicBezTo>
                  <a:pt x="466509" y="1294031"/>
                  <a:pt x="410905" y="985302"/>
                  <a:pt x="633319" y="701414"/>
                </a:cubicBezTo>
                <a:cubicBezTo>
                  <a:pt x="874265" y="612700"/>
                  <a:pt x="864999" y="612700"/>
                  <a:pt x="1189351" y="616247"/>
                </a:cubicBezTo>
                <a:cubicBezTo>
                  <a:pt x="1374695" y="616247"/>
                  <a:pt x="1597109" y="641088"/>
                  <a:pt x="1754649" y="566568"/>
                </a:cubicBezTo>
                <a:cubicBezTo>
                  <a:pt x="2026295" y="439261"/>
                  <a:pt x="2053155" y="159808"/>
                  <a:pt x="1807293" y="8730"/>
                </a:cubicBezTo>
                <a:lnTo>
                  <a:pt x="1790913" y="1"/>
                </a:lnTo>
                <a:lnTo>
                  <a:pt x="3494349" y="1"/>
                </a:lnTo>
                <a:lnTo>
                  <a:pt x="3760873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/>
          <p:cNvSpPr>
            <a:spLocks noGrp="1"/>
          </p:cNvSpPr>
          <p:nvPr userDrawn="1">
            <p:ph type="pic" sz="quarter" idx="11"/>
          </p:nvPr>
        </p:nvSpPr>
        <p:spPr>
          <a:xfrm>
            <a:off x="5043110" y="1548581"/>
            <a:ext cx="5404590" cy="3760839"/>
          </a:xfrm>
          <a:custGeom>
            <a:avLst/>
            <a:gdLst>
              <a:gd name="connsiteX0" fmla="*/ 501484 w 8633973"/>
              <a:gd name="connsiteY0" fmla="*/ 0 h 6017342"/>
              <a:gd name="connsiteX1" fmla="*/ 8132488 w 8633973"/>
              <a:gd name="connsiteY1" fmla="*/ 0 h 6017342"/>
              <a:gd name="connsiteX2" fmla="*/ 8633973 w 8633973"/>
              <a:gd name="connsiteY2" fmla="*/ 501485 h 6017342"/>
              <a:gd name="connsiteX3" fmla="*/ 8633973 w 8633973"/>
              <a:gd name="connsiteY3" fmla="*/ 5515857 h 6017342"/>
              <a:gd name="connsiteX4" fmla="*/ 8132488 w 8633973"/>
              <a:gd name="connsiteY4" fmla="*/ 6017342 h 6017342"/>
              <a:gd name="connsiteX5" fmla="*/ 501484 w 8633973"/>
              <a:gd name="connsiteY5" fmla="*/ 6017342 h 6017342"/>
              <a:gd name="connsiteX6" fmla="*/ 0 w 8633973"/>
              <a:gd name="connsiteY6" fmla="*/ 5515857 h 6017342"/>
              <a:gd name="connsiteX7" fmla="*/ 0 w 8633973"/>
              <a:gd name="connsiteY7" fmla="*/ 501485 h 6017342"/>
              <a:gd name="connsiteX8" fmla="*/ 501484 w 8633973"/>
              <a:gd name="connsiteY8" fmla="*/ 0 h 6017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33973" h="6017342">
                <a:moveTo>
                  <a:pt x="501484" y="0"/>
                </a:moveTo>
                <a:lnTo>
                  <a:pt x="8132488" y="0"/>
                </a:lnTo>
                <a:cubicBezTo>
                  <a:pt x="8409451" y="0"/>
                  <a:pt x="8633973" y="224522"/>
                  <a:pt x="8633973" y="501485"/>
                </a:cubicBezTo>
                <a:lnTo>
                  <a:pt x="8633973" y="5515857"/>
                </a:lnTo>
                <a:cubicBezTo>
                  <a:pt x="8633973" y="5792820"/>
                  <a:pt x="8409451" y="6017342"/>
                  <a:pt x="8132488" y="6017342"/>
                </a:cubicBezTo>
                <a:lnTo>
                  <a:pt x="501484" y="6017342"/>
                </a:lnTo>
                <a:cubicBezTo>
                  <a:pt x="224521" y="6017342"/>
                  <a:pt x="0" y="5792820"/>
                  <a:pt x="0" y="5515857"/>
                </a:cubicBezTo>
                <a:lnTo>
                  <a:pt x="0" y="501485"/>
                </a:lnTo>
                <a:cubicBezTo>
                  <a:pt x="0" y="224522"/>
                  <a:pt x="224521" y="0"/>
                  <a:pt x="50148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2362200" dir="2700000" sx="90000" sy="90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479088" y="1370935"/>
            <a:ext cx="2441293" cy="4116130"/>
          </a:xfrm>
          <a:prstGeom prst="round2SameRect">
            <a:avLst>
              <a:gd name="adj1" fmla="val 1036"/>
              <a:gd name="adj2" fmla="val 0"/>
            </a:avLst>
          </a:prstGeom>
          <a:solidFill>
            <a:schemeClr val="bg1">
              <a:lumMod val="95000"/>
            </a:schemeClr>
          </a:solidFill>
          <a:ln w="38100">
            <a:noFill/>
          </a:ln>
          <a:effectLst>
            <a:outerShdw blurRad="1270000" dist="1460500" dir="5400000" sx="90000" sy="90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263666" y="1370935"/>
            <a:ext cx="2441293" cy="4116130"/>
          </a:xfrm>
          <a:prstGeom prst="round2SameRect">
            <a:avLst>
              <a:gd name="adj1" fmla="val 1036"/>
              <a:gd name="adj2" fmla="val 0"/>
            </a:avLst>
          </a:prstGeom>
          <a:solidFill>
            <a:schemeClr val="bg1">
              <a:lumMod val="95000"/>
            </a:schemeClr>
          </a:solidFill>
          <a:ln w="38100">
            <a:noFill/>
          </a:ln>
          <a:effectLst>
            <a:outerShdw blurRad="1270000" dist="1460500" dir="5400000" sx="90000" sy="90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 rot="5400000" flipH="1">
            <a:off x="-1299102" y="1311198"/>
            <a:ext cx="6858000" cy="4235602"/>
          </a:xfrm>
          <a:custGeom>
            <a:avLst/>
            <a:gdLst>
              <a:gd name="connsiteX0" fmla="*/ 0 w 19477038"/>
              <a:gd name="connsiteY0" fmla="*/ 0 h 8229600"/>
              <a:gd name="connsiteX1" fmla="*/ 19477038 w 19477038"/>
              <a:gd name="connsiteY1" fmla="*/ 0 h 8229600"/>
              <a:gd name="connsiteX2" fmla="*/ 19477038 w 19477038"/>
              <a:gd name="connsiteY2" fmla="*/ 8229600 h 8229600"/>
              <a:gd name="connsiteX3" fmla="*/ 0 w 19477038"/>
              <a:gd name="connsiteY3" fmla="*/ 8229600 h 8229600"/>
              <a:gd name="connsiteX4" fmla="*/ 0 w 19477038"/>
              <a:gd name="connsiteY4" fmla="*/ 0 h 8229600"/>
              <a:gd name="connsiteX0-1" fmla="*/ 0 w 19477038"/>
              <a:gd name="connsiteY0-2" fmla="*/ 550606 h 8780206"/>
              <a:gd name="connsiteX1-3" fmla="*/ 19477038 w 19477038"/>
              <a:gd name="connsiteY1-4" fmla="*/ 550606 h 8780206"/>
              <a:gd name="connsiteX2-5" fmla="*/ 19477038 w 19477038"/>
              <a:gd name="connsiteY2-6" fmla="*/ 8780206 h 8780206"/>
              <a:gd name="connsiteX3-7" fmla="*/ 0 w 19477038"/>
              <a:gd name="connsiteY3-8" fmla="*/ 8780206 h 8780206"/>
              <a:gd name="connsiteX4-9" fmla="*/ 0 w 19477038"/>
              <a:gd name="connsiteY4-10" fmla="*/ 550606 h 8780206"/>
              <a:gd name="connsiteX0-11" fmla="*/ 0 w 19477038"/>
              <a:gd name="connsiteY0-12" fmla="*/ 284740 h 8514340"/>
              <a:gd name="connsiteX1-13" fmla="*/ 19477038 w 19477038"/>
              <a:gd name="connsiteY1-14" fmla="*/ 284740 h 8514340"/>
              <a:gd name="connsiteX2-15" fmla="*/ 19477038 w 19477038"/>
              <a:gd name="connsiteY2-16" fmla="*/ 8514340 h 8514340"/>
              <a:gd name="connsiteX3-17" fmla="*/ 0 w 19477038"/>
              <a:gd name="connsiteY3-18" fmla="*/ 8514340 h 8514340"/>
              <a:gd name="connsiteX4-19" fmla="*/ 0 w 19477038"/>
              <a:gd name="connsiteY4-20" fmla="*/ 284740 h 8514340"/>
              <a:gd name="connsiteX0-21" fmla="*/ 0 w 19477038"/>
              <a:gd name="connsiteY0-22" fmla="*/ 422999 h 8652599"/>
              <a:gd name="connsiteX1-23" fmla="*/ 19477038 w 19477038"/>
              <a:gd name="connsiteY1-24" fmla="*/ 422999 h 8652599"/>
              <a:gd name="connsiteX2-25" fmla="*/ 19477038 w 19477038"/>
              <a:gd name="connsiteY2-26" fmla="*/ 8652599 h 8652599"/>
              <a:gd name="connsiteX3-27" fmla="*/ 0 w 19477038"/>
              <a:gd name="connsiteY3-28" fmla="*/ 8652599 h 8652599"/>
              <a:gd name="connsiteX4-29" fmla="*/ 0 w 19477038"/>
              <a:gd name="connsiteY4-30" fmla="*/ 422999 h 86525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9477038" h="8652599">
                <a:moveTo>
                  <a:pt x="0" y="422999"/>
                </a:moveTo>
                <a:cubicBezTo>
                  <a:pt x="7406746" y="-1199323"/>
                  <a:pt x="12276770" y="2517270"/>
                  <a:pt x="19477038" y="422999"/>
                </a:cubicBezTo>
                <a:lnTo>
                  <a:pt x="19477038" y="8652599"/>
                </a:lnTo>
                <a:lnTo>
                  <a:pt x="0" y="8652599"/>
                </a:lnTo>
                <a:lnTo>
                  <a:pt x="0" y="422999"/>
                </a:lnTo>
                <a:close/>
              </a:path>
            </a:pathLst>
          </a:cu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4" name="Rectangle 2"/>
          <p:cNvSpPr/>
          <p:nvPr/>
        </p:nvSpPr>
        <p:spPr>
          <a:xfrm rot="5400000">
            <a:off x="-1311199" y="1311198"/>
            <a:ext cx="6858000" cy="4235602"/>
          </a:xfrm>
          <a:custGeom>
            <a:avLst/>
            <a:gdLst>
              <a:gd name="connsiteX0" fmla="*/ 0 w 19477038"/>
              <a:gd name="connsiteY0" fmla="*/ 0 h 8229600"/>
              <a:gd name="connsiteX1" fmla="*/ 19477038 w 19477038"/>
              <a:gd name="connsiteY1" fmla="*/ 0 h 8229600"/>
              <a:gd name="connsiteX2" fmla="*/ 19477038 w 19477038"/>
              <a:gd name="connsiteY2" fmla="*/ 8229600 h 8229600"/>
              <a:gd name="connsiteX3" fmla="*/ 0 w 19477038"/>
              <a:gd name="connsiteY3" fmla="*/ 8229600 h 8229600"/>
              <a:gd name="connsiteX4" fmla="*/ 0 w 19477038"/>
              <a:gd name="connsiteY4" fmla="*/ 0 h 8229600"/>
              <a:gd name="connsiteX0-1" fmla="*/ 0 w 19477038"/>
              <a:gd name="connsiteY0-2" fmla="*/ 550606 h 8780206"/>
              <a:gd name="connsiteX1-3" fmla="*/ 19477038 w 19477038"/>
              <a:gd name="connsiteY1-4" fmla="*/ 550606 h 8780206"/>
              <a:gd name="connsiteX2-5" fmla="*/ 19477038 w 19477038"/>
              <a:gd name="connsiteY2-6" fmla="*/ 8780206 h 8780206"/>
              <a:gd name="connsiteX3-7" fmla="*/ 0 w 19477038"/>
              <a:gd name="connsiteY3-8" fmla="*/ 8780206 h 8780206"/>
              <a:gd name="connsiteX4-9" fmla="*/ 0 w 19477038"/>
              <a:gd name="connsiteY4-10" fmla="*/ 550606 h 8780206"/>
              <a:gd name="connsiteX0-11" fmla="*/ 0 w 19477038"/>
              <a:gd name="connsiteY0-12" fmla="*/ 284740 h 8514340"/>
              <a:gd name="connsiteX1-13" fmla="*/ 19477038 w 19477038"/>
              <a:gd name="connsiteY1-14" fmla="*/ 284740 h 8514340"/>
              <a:gd name="connsiteX2-15" fmla="*/ 19477038 w 19477038"/>
              <a:gd name="connsiteY2-16" fmla="*/ 8514340 h 8514340"/>
              <a:gd name="connsiteX3-17" fmla="*/ 0 w 19477038"/>
              <a:gd name="connsiteY3-18" fmla="*/ 8514340 h 8514340"/>
              <a:gd name="connsiteX4-19" fmla="*/ 0 w 19477038"/>
              <a:gd name="connsiteY4-20" fmla="*/ 284740 h 8514340"/>
              <a:gd name="connsiteX0-21" fmla="*/ 0 w 19477038"/>
              <a:gd name="connsiteY0-22" fmla="*/ 422999 h 8652599"/>
              <a:gd name="connsiteX1-23" fmla="*/ 19477038 w 19477038"/>
              <a:gd name="connsiteY1-24" fmla="*/ 422999 h 8652599"/>
              <a:gd name="connsiteX2-25" fmla="*/ 19477038 w 19477038"/>
              <a:gd name="connsiteY2-26" fmla="*/ 8652599 h 8652599"/>
              <a:gd name="connsiteX3-27" fmla="*/ 0 w 19477038"/>
              <a:gd name="connsiteY3-28" fmla="*/ 8652599 h 8652599"/>
              <a:gd name="connsiteX4-29" fmla="*/ 0 w 19477038"/>
              <a:gd name="connsiteY4-30" fmla="*/ 422999 h 86525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9477038" h="8652599">
                <a:moveTo>
                  <a:pt x="0" y="422999"/>
                </a:moveTo>
                <a:cubicBezTo>
                  <a:pt x="7406746" y="-1199323"/>
                  <a:pt x="12276770" y="2517270"/>
                  <a:pt x="19477038" y="422999"/>
                </a:cubicBezTo>
                <a:lnTo>
                  <a:pt x="19477038" y="8652599"/>
                </a:lnTo>
                <a:lnTo>
                  <a:pt x="0" y="8652599"/>
                </a:lnTo>
                <a:lnTo>
                  <a:pt x="0" y="422999"/>
                </a:lnTo>
                <a:close/>
              </a:path>
            </a:pathLst>
          </a:custGeom>
          <a:gradFill flip="none" rotWithShape="1">
            <a:gsLst>
              <a:gs pos="2000">
                <a:schemeClr val="accent1"/>
              </a:gs>
              <a:gs pos="100000">
                <a:schemeClr val="accent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18" name="Picture Placeholder 3"/>
          <p:cNvSpPr>
            <a:spLocks noGrp="1"/>
          </p:cNvSpPr>
          <p:nvPr userDrawn="1">
            <p:ph type="pic" sz="quarter" idx="10"/>
          </p:nvPr>
        </p:nvSpPr>
        <p:spPr>
          <a:xfrm>
            <a:off x="1268529" y="1065770"/>
            <a:ext cx="4039779" cy="4726460"/>
          </a:xfrm>
          <a:prstGeom prst="roundRect">
            <a:avLst>
              <a:gd name="adj" fmla="val 2061"/>
            </a:avLst>
          </a:prstGeom>
          <a:solidFill>
            <a:schemeClr val="bg1">
              <a:lumMod val="95000"/>
            </a:schemeClr>
          </a:solidFill>
          <a:ln w="38100">
            <a:noFill/>
          </a:ln>
          <a:effectLst>
            <a:outerShdw blurRad="1270000" dist="1460500" dir="5400000" sx="90000" sy="90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TextBox 4"/>
          <p:cNvSpPr txBox="1"/>
          <p:nvPr userDrawn="1"/>
        </p:nvSpPr>
        <p:spPr>
          <a:xfrm rot="16200000" flipH="1">
            <a:off x="-745271" y="3315508"/>
            <a:ext cx="2227243" cy="226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875" strike="noStrike" spc="375" dirty="0">
                <a:solidFill>
                  <a:schemeClr val="bg1">
                    <a:alpha val="4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WWW.WEBSITE.COM</a:t>
            </a:r>
            <a:endParaRPr lang="id-ID" sz="875" strike="noStrike" spc="375" dirty="0">
              <a:solidFill>
                <a:schemeClr val="bg1">
                  <a:alpha val="45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1" y="5766314"/>
            <a:ext cx="1131447" cy="1091686"/>
          </a:xfrm>
          <a:custGeom>
            <a:avLst/>
            <a:gdLst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-1" fmla="*/ 0 w 3816138"/>
              <a:gd name="connsiteY0-2" fmla="*/ 0 h 3981450"/>
              <a:gd name="connsiteX1-3" fmla="*/ 3238500 w 3816138"/>
              <a:gd name="connsiteY1-4" fmla="*/ 1809750 h 3981450"/>
              <a:gd name="connsiteX2-5" fmla="*/ 3657600 w 3816138"/>
              <a:gd name="connsiteY2-6" fmla="*/ 3981450 h 3981450"/>
              <a:gd name="connsiteX3-7" fmla="*/ 38100 w 3816138"/>
              <a:gd name="connsiteY3-8" fmla="*/ 3962400 h 3981450"/>
              <a:gd name="connsiteX4-9" fmla="*/ 0 w 3816138"/>
              <a:gd name="connsiteY4-10" fmla="*/ 0 h 3981450"/>
              <a:gd name="connsiteX0-11" fmla="*/ 0 w 3876554"/>
              <a:gd name="connsiteY0-12" fmla="*/ 0 h 3981450"/>
              <a:gd name="connsiteX1-13" fmla="*/ 3409950 w 3876554"/>
              <a:gd name="connsiteY1-14" fmla="*/ 2076450 h 3981450"/>
              <a:gd name="connsiteX2-15" fmla="*/ 3657600 w 3876554"/>
              <a:gd name="connsiteY2-16" fmla="*/ 3981450 h 3981450"/>
              <a:gd name="connsiteX3-17" fmla="*/ 38100 w 3876554"/>
              <a:gd name="connsiteY3-18" fmla="*/ 3962400 h 3981450"/>
              <a:gd name="connsiteX4-19" fmla="*/ 0 w 3876554"/>
              <a:gd name="connsiteY4-20" fmla="*/ 0 h 3981450"/>
              <a:gd name="connsiteX0-21" fmla="*/ 0 w 3916378"/>
              <a:gd name="connsiteY0-22" fmla="*/ 0 h 3981450"/>
              <a:gd name="connsiteX1-23" fmla="*/ 3409950 w 3916378"/>
              <a:gd name="connsiteY1-24" fmla="*/ 2076450 h 3981450"/>
              <a:gd name="connsiteX2-25" fmla="*/ 3657600 w 3916378"/>
              <a:gd name="connsiteY2-26" fmla="*/ 3981450 h 3981450"/>
              <a:gd name="connsiteX3-27" fmla="*/ 38100 w 3916378"/>
              <a:gd name="connsiteY3-28" fmla="*/ 3962400 h 3981450"/>
              <a:gd name="connsiteX4-29" fmla="*/ 0 w 3916378"/>
              <a:gd name="connsiteY4-30" fmla="*/ 0 h 3981450"/>
              <a:gd name="connsiteX0-31" fmla="*/ 0 w 3873335"/>
              <a:gd name="connsiteY0-32" fmla="*/ 0 h 3981450"/>
              <a:gd name="connsiteX1-33" fmla="*/ 3409950 w 3873335"/>
              <a:gd name="connsiteY1-34" fmla="*/ 2076450 h 3981450"/>
              <a:gd name="connsiteX2-35" fmla="*/ 3657600 w 3873335"/>
              <a:gd name="connsiteY2-36" fmla="*/ 3981450 h 3981450"/>
              <a:gd name="connsiteX3-37" fmla="*/ 38100 w 3873335"/>
              <a:gd name="connsiteY3-38" fmla="*/ 3962400 h 3981450"/>
              <a:gd name="connsiteX4-39" fmla="*/ 0 w 3873335"/>
              <a:gd name="connsiteY4-40" fmla="*/ 0 h 3981450"/>
              <a:gd name="connsiteX0-41" fmla="*/ 0 w 3786126"/>
              <a:gd name="connsiteY0-42" fmla="*/ 0 h 3981450"/>
              <a:gd name="connsiteX1-43" fmla="*/ 3409950 w 3786126"/>
              <a:gd name="connsiteY1-44" fmla="*/ 2076450 h 3981450"/>
              <a:gd name="connsiteX2-45" fmla="*/ 3657600 w 3786126"/>
              <a:gd name="connsiteY2-46" fmla="*/ 3981450 h 3981450"/>
              <a:gd name="connsiteX3-47" fmla="*/ 38100 w 3786126"/>
              <a:gd name="connsiteY3-48" fmla="*/ 3962400 h 3981450"/>
              <a:gd name="connsiteX4-49" fmla="*/ 0 w 3786126"/>
              <a:gd name="connsiteY4-50" fmla="*/ 0 h 3981450"/>
              <a:gd name="connsiteX0-51" fmla="*/ 0 w 3786126"/>
              <a:gd name="connsiteY0-52" fmla="*/ 0 h 3981450"/>
              <a:gd name="connsiteX1-53" fmla="*/ 3409950 w 3786126"/>
              <a:gd name="connsiteY1-54" fmla="*/ 2076450 h 3981450"/>
              <a:gd name="connsiteX2-55" fmla="*/ 3657600 w 3786126"/>
              <a:gd name="connsiteY2-56" fmla="*/ 3981450 h 3981450"/>
              <a:gd name="connsiteX3-57" fmla="*/ 0 w 3786126"/>
              <a:gd name="connsiteY3-58" fmla="*/ 3981450 h 3981450"/>
              <a:gd name="connsiteX4-59" fmla="*/ 0 w 3786126"/>
              <a:gd name="connsiteY4-60" fmla="*/ 0 h 3981450"/>
              <a:gd name="connsiteX0-61" fmla="*/ 0 w 3786126"/>
              <a:gd name="connsiteY0-62" fmla="*/ 0 h 3981450"/>
              <a:gd name="connsiteX1-63" fmla="*/ 3409950 w 3786126"/>
              <a:gd name="connsiteY1-64" fmla="*/ 2076450 h 3981450"/>
              <a:gd name="connsiteX2-65" fmla="*/ 3657600 w 3786126"/>
              <a:gd name="connsiteY2-66" fmla="*/ 3981450 h 3981450"/>
              <a:gd name="connsiteX3-67" fmla="*/ 0 w 3786126"/>
              <a:gd name="connsiteY3-68" fmla="*/ 3981450 h 3981450"/>
              <a:gd name="connsiteX4-69" fmla="*/ 0 w 3786126"/>
              <a:gd name="connsiteY4-70" fmla="*/ 0 h 3981450"/>
              <a:gd name="connsiteX0-71" fmla="*/ 0 w 3786126"/>
              <a:gd name="connsiteY0-72" fmla="*/ 0 h 3981450"/>
              <a:gd name="connsiteX1-73" fmla="*/ 3409950 w 3786126"/>
              <a:gd name="connsiteY1-74" fmla="*/ 2076450 h 3981450"/>
              <a:gd name="connsiteX2-75" fmla="*/ 3657600 w 3786126"/>
              <a:gd name="connsiteY2-76" fmla="*/ 3981450 h 3981450"/>
              <a:gd name="connsiteX3-77" fmla="*/ 0 w 3786126"/>
              <a:gd name="connsiteY3-78" fmla="*/ 3981450 h 3981450"/>
              <a:gd name="connsiteX4-79" fmla="*/ 0 w 3786126"/>
              <a:gd name="connsiteY4-80" fmla="*/ 0 h 3981450"/>
              <a:gd name="connsiteX0-81" fmla="*/ 0 w 4032226"/>
              <a:gd name="connsiteY0-82" fmla="*/ 0 h 4003693"/>
              <a:gd name="connsiteX1-83" fmla="*/ 3409950 w 4032226"/>
              <a:gd name="connsiteY1-84" fmla="*/ 2076450 h 4003693"/>
              <a:gd name="connsiteX2-85" fmla="*/ 3943350 w 4032226"/>
              <a:gd name="connsiteY2-86" fmla="*/ 4003693 h 4003693"/>
              <a:gd name="connsiteX3-87" fmla="*/ 0 w 4032226"/>
              <a:gd name="connsiteY3-88" fmla="*/ 3981450 h 4003693"/>
              <a:gd name="connsiteX4-89" fmla="*/ 0 w 4032226"/>
              <a:gd name="connsiteY4-90" fmla="*/ 0 h 4003693"/>
              <a:gd name="connsiteX0-91" fmla="*/ 0 w 3948509"/>
              <a:gd name="connsiteY0-92" fmla="*/ 0 h 4003693"/>
              <a:gd name="connsiteX1-93" fmla="*/ 3409950 w 3948509"/>
              <a:gd name="connsiteY1-94" fmla="*/ 2076450 h 4003693"/>
              <a:gd name="connsiteX2-95" fmla="*/ 3943350 w 3948509"/>
              <a:gd name="connsiteY2-96" fmla="*/ 4003693 h 4003693"/>
              <a:gd name="connsiteX3-97" fmla="*/ 0 w 3948509"/>
              <a:gd name="connsiteY3-98" fmla="*/ 3981450 h 4003693"/>
              <a:gd name="connsiteX4-99" fmla="*/ 0 w 3948509"/>
              <a:gd name="connsiteY4-100" fmla="*/ 0 h 4003693"/>
              <a:gd name="connsiteX0-101" fmla="*/ 0 w 3943350"/>
              <a:gd name="connsiteY0-102" fmla="*/ 0 h 4003693"/>
              <a:gd name="connsiteX1-103" fmla="*/ 3333750 w 3943350"/>
              <a:gd name="connsiteY1-104" fmla="*/ 1942994 h 4003693"/>
              <a:gd name="connsiteX2-105" fmla="*/ 3943350 w 3943350"/>
              <a:gd name="connsiteY2-106" fmla="*/ 4003693 h 4003693"/>
              <a:gd name="connsiteX3-107" fmla="*/ 0 w 3943350"/>
              <a:gd name="connsiteY3-108" fmla="*/ 3981450 h 4003693"/>
              <a:gd name="connsiteX4-109" fmla="*/ 0 w 3943350"/>
              <a:gd name="connsiteY4-110" fmla="*/ 0 h 4003693"/>
              <a:gd name="connsiteX0-111" fmla="*/ 0 w 4152900"/>
              <a:gd name="connsiteY0-112" fmla="*/ 0 h 3981450"/>
              <a:gd name="connsiteX1-113" fmla="*/ 3333750 w 4152900"/>
              <a:gd name="connsiteY1-114" fmla="*/ 1942994 h 3981450"/>
              <a:gd name="connsiteX2-115" fmla="*/ 4152900 w 4152900"/>
              <a:gd name="connsiteY2-116" fmla="*/ 3981450 h 3981450"/>
              <a:gd name="connsiteX3-117" fmla="*/ 0 w 4152900"/>
              <a:gd name="connsiteY3-118" fmla="*/ 3981450 h 3981450"/>
              <a:gd name="connsiteX4-119" fmla="*/ 0 w 4152900"/>
              <a:gd name="connsiteY4-120" fmla="*/ 0 h 3981450"/>
              <a:gd name="connsiteX0-121" fmla="*/ 0 w 4152900"/>
              <a:gd name="connsiteY0-122" fmla="*/ 0 h 3981450"/>
              <a:gd name="connsiteX1-123" fmla="*/ 3333750 w 4152900"/>
              <a:gd name="connsiteY1-124" fmla="*/ 1942994 h 3981450"/>
              <a:gd name="connsiteX2-125" fmla="*/ 4152900 w 4152900"/>
              <a:gd name="connsiteY2-126" fmla="*/ 3981450 h 3981450"/>
              <a:gd name="connsiteX3-127" fmla="*/ 0 w 4152900"/>
              <a:gd name="connsiteY3-128" fmla="*/ 3981450 h 3981450"/>
              <a:gd name="connsiteX4-129" fmla="*/ 0 w 4152900"/>
              <a:gd name="connsiteY4-130" fmla="*/ 0 h 3981450"/>
              <a:gd name="connsiteX0-131" fmla="*/ 0 w 4152900"/>
              <a:gd name="connsiteY0-132" fmla="*/ 0 h 3981450"/>
              <a:gd name="connsiteX1-133" fmla="*/ 3200400 w 4152900"/>
              <a:gd name="connsiteY1-134" fmla="*/ 1720566 h 3981450"/>
              <a:gd name="connsiteX2-135" fmla="*/ 4152900 w 4152900"/>
              <a:gd name="connsiteY2-136" fmla="*/ 3981450 h 3981450"/>
              <a:gd name="connsiteX3-137" fmla="*/ 0 w 4152900"/>
              <a:gd name="connsiteY3-138" fmla="*/ 3981450 h 3981450"/>
              <a:gd name="connsiteX4-139" fmla="*/ 0 w 4152900"/>
              <a:gd name="connsiteY4-140" fmla="*/ 0 h 3981450"/>
              <a:gd name="connsiteX0-141" fmla="*/ 0 w 4152900"/>
              <a:gd name="connsiteY0-142" fmla="*/ 0 h 3981450"/>
              <a:gd name="connsiteX1-143" fmla="*/ 3200400 w 4152900"/>
              <a:gd name="connsiteY1-144" fmla="*/ 1720566 h 3981450"/>
              <a:gd name="connsiteX2-145" fmla="*/ 4152900 w 4152900"/>
              <a:gd name="connsiteY2-146" fmla="*/ 3981450 h 3981450"/>
              <a:gd name="connsiteX3-147" fmla="*/ 0 w 4152900"/>
              <a:gd name="connsiteY3-148" fmla="*/ 3981450 h 3981450"/>
              <a:gd name="connsiteX4-149" fmla="*/ 0 w 4152900"/>
              <a:gd name="connsiteY4-150" fmla="*/ 0 h 39814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152900" h="3981450">
                <a:moveTo>
                  <a:pt x="0" y="0"/>
                </a:moveTo>
                <a:cubicBezTo>
                  <a:pt x="762000" y="1189072"/>
                  <a:pt x="2584450" y="1190447"/>
                  <a:pt x="3200400" y="1720566"/>
                </a:cubicBezTo>
                <a:cubicBezTo>
                  <a:pt x="3816350" y="2250685"/>
                  <a:pt x="3971925" y="2641175"/>
                  <a:pt x="4152900" y="3981450"/>
                </a:cubicBezTo>
                <a:lnTo>
                  <a:pt x="0" y="39814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4000"/>
                </a:schemeClr>
              </a:gs>
              <a:gs pos="0">
                <a:srgbClr val="181B2C">
                  <a:alpha val="3000"/>
                </a:srgbClr>
              </a:gs>
              <a:gs pos="55000">
                <a:schemeClr val="accent5">
                  <a:alpha val="33000"/>
                </a:schemeClr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8" name="Freeform: Shape 7"/>
          <p:cNvSpPr/>
          <p:nvPr userDrawn="1"/>
        </p:nvSpPr>
        <p:spPr>
          <a:xfrm>
            <a:off x="807" y="5439260"/>
            <a:ext cx="335380" cy="710423"/>
          </a:xfrm>
          <a:custGeom>
            <a:avLst/>
            <a:gdLst>
              <a:gd name="connsiteX0" fmla="*/ 0 w 1189942"/>
              <a:gd name="connsiteY0" fmla="*/ 0 h 2524513"/>
              <a:gd name="connsiteX1" fmla="*/ 175601 w 1189942"/>
              <a:gd name="connsiteY1" fmla="*/ 17702 h 2524513"/>
              <a:gd name="connsiteX2" fmla="*/ 1189942 w 1189942"/>
              <a:gd name="connsiteY2" fmla="*/ 1262256 h 2524513"/>
              <a:gd name="connsiteX3" fmla="*/ 175601 w 1189942"/>
              <a:gd name="connsiteY3" fmla="*/ 2506811 h 2524513"/>
              <a:gd name="connsiteX4" fmla="*/ 0 w 1189942"/>
              <a:gd name="connsiteY4" fmla="*/ 2524513 h 2524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9942" h="2524513">
                <a:moveTo>
                  <a:pt x="0" y="0"/>
                </a:moveTo>
                <a:lnTo>
                  <a:pt x="175601" y="17702"/>
                </a:lnTo>
                <a:cubicBezTo>
                  <a:pt x="754484" y="136158"/>
                  <a:pt x="1189942" y="648354"/>
                  <a:pt x="1189942" y="1262256"/>
                </a:cubicBezTo>
                <a:cubicBezTo>
                  <a:pt x="1189942" y="1876159"/>
                  <a:pt x="754484" y="2388354"/>
                  <a:pt x="175601" y="2506811"/>
                </a:cubicBezTo>
                <a:lnTo>
                  <a:pt x="0" y="2524513"/>
                </a:lnTo>
                <a:close/>
              </a:path>
            </a:pathLst>
          </a:custGeom>
          <a:gradFill>
            <a:gsLst>
              <a:gs pos="2000">
                <a:schemeClr val="accent1"/>
              </a:gs>
              <a:gs pos="100000">
                <a:schemeClr val="accent5"/>
              </a:gs>
            </a:gsLst>
            <a:path path="circle">
              <a:fillToRect l="50000" t="-80000" r="50000" b="180000"/>
            </a:path>
          </a:gradFill>
          <a:ln>
            <a:noFill/>
          </a:ln>
          <a:effectLst>
            <a:outerShdw blurRad="1270000" dist="6223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1175434" y="6288180"/>
            <a:ext cx="2137188" cy="226985"/>
            <a:chOff x="1173828" y="9898598"/>
            <a:chExt cx="3414214" cy="363175"/>
          </a:xfrm>
        </p:grpSpPr>
        <p:sp>
          <p:nvSpPr>
            <p:cNvPr id="10" name="TextBox 9"/>
            <p:cNvSpPr txBox="1"/>
            <p:nvPr/>
          </p:nvSpPr>
          <p:spPr>
            <a:xfrm>
              <a:off x="1173828" y="9898598"/>
              <a:ext cx="3414214" cy="3631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75" b="0" spc="188" dirty="0">
                  <a:solidFill>
                    <a:schemeClr val="bg1"/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VISIONARY</a:t>
              </a:r>
              <a:r>
                <a:rPr lang="en-US" sz="875" spc="188" dirty="0">
                  <a:solidFill>
                    <a:schemeClr val="bg1"/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  </a:t>
              </a:r>
              <a:r>
                <a:rPr lang="en-US" sz="875" spc="188" dirty="0">
                  <a:solidFill>
                    <a:schemeClr val="bg1">
                      <a:alpha val="45000"/>
                    </a:schemeClr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2017.ALL RIGHTS</a:t>
              </a:r>
              <a:endParaRPr lang="id-ID" sz="875" spc="188" dirty="0">
                <a:solidFill>
                  <a:schemeClr val="bg1">
                    <a:alpha val="4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624660" y="9977803"/>
              <a:ext cx="10800" cy="1493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 dirty="0">
                <a:solidFill>
                  <a:schemeClr val="bg1"/>
                </a:solidFill>
                <a:latin typeface="Nexa Light" panose="02000000000000000000" pitchFamily="50" charset="0"/>
              </a:endParaRPr>
            </a:p>
          </p:txBody>
        </p:sp>
      </p:grpSp>
      <p:grpSp>
        <p:nvGrpSpPr>
          <p:cNvPr id="12" name="Group 11"/>
          <p:cNvGrpSpPr/>
          <p:nvPr userDrawn="1"/>
        </p:nvGrpSpPr>
        <p:grpSpPr>
          <a:xfrm>
            <a:off x="1175434" y="418371"/>
            <a:ext cx="1468109" cy="296920"/>
            <a:chOff x="1299865" y="646279"/>
            <a:chExt cx="2345343" cy="475072"/>
          </a:xfrm>
        </p:grpSpPr>
        <p:sp>
          <p:nvSpPr>
            <p:cNvPr id="13" name="Text Placeholder 2"/>
            <p:cNvSpPr txBox="1"/>
            <p:nvPr/>
          </p:nvSpPr>
          <p:spPr>
            <a:xfrm>
              <a:off x="1877786" y="655335"/>
              <a:ext cx="1767422" cy="456960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750" b="0" dirty="0">
                  <a:gradFill flip="none" rotWithShape="1">
                    <a:gsLst>
                      <a:gs pos="55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  <a:tileRect/>
                  </a:gradFill>
                  <a:latin typeface="Nexa Bold" panose="02000000000000000000" pitchFamily="50" charset="0"/>
                </a:rPr>
                <a:t>visionary</a:t>
              </a:r>
              <a:endParaRPr lang="id-ID" sz="1750" b="0" dirty="0">
                <a:gradFill flip="none" rotWithShape="1">
                  <a:gsLst>
                    <a:gs pos="55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  <a:tileRect/>
                </a:gradFill>
                <a:latin typeface="Nexa Bold" panose="02000000000000000000" pitchFamily="50" charset="0"/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299865" y="646279"/>
              <a:ext cx="507652" cy="475072"/>
              <a:chOff x="9403349" y="4996764"/>
              <a:chExt cx="961294" cy="899602"/>
            </a:xfrm>
          </p:grpSpPr>
          <p:sp>
            <p:nvSpPr>
              <p:cNvPr id="15" name="Freeform: Shape 14"/>
              <p:cNvSpPr/>
              <p:nvPr/>
            </p:nvSpPr>
            <p:spPr>
              <a:xfrm>
                <a:off x="9403349" y="4996764"/>
                <a:ext cx="961294" cy="899602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750"/>
              </a:p>
            </p:txBody>
          </p:sp>
          <p:sp>
            <p:nvSpPr>
              <p:cNvPr id="16" name="Freeform: Shape 15"/>
              <p:cNvSpPr/>
              <p:nvPr/>
            </p:nvSpPr>
            <p:spPr>
              <a:xfrm>
                <a:off x="9628629" y="5312361"/>
                <a:ext cx="510734" cy="477958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75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580754" y="0"/>
            <a:ext cx="2203749" cy="342900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784502" y="3429000"/>
            <a:ext cx="2203749" cy="342900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988251" y="0"/>
            <a:ext cx="2203749" cy="342900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6078639" cy="6858000"/>
          </a:xfrm>
          <a:custGeom>
            <a:avLst/>
            <a:gdLst>
              <a:gd name="connsiteX0" fmla="*/ 0 w 9710784"/>
              <a:gd name="connsiteY0" fmla="*/ 0 h 10972800"/>
              <a:gd name="connsiteX1" fmla="*/ 9236054 w 9710784"/>
              <a:gd name="connsiteY1" fmla="*/ 0 h 10972800"/>
              <a:gd name="connsiteX2" fmla="*/ 9236054 w 9710784"/>
              <a:gd name="connsiteY2" fmla="*/ 10972800 h 10972800"/>
              <a:gd name="connsiteX3" fmla="*/ 0 w 9710784"/>
              <a:gd name="connsiteY3" fmla="*/ 10972800 h 1097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10784" h="10972800">
                <a:moveTo>
                  <a:pt x="0" y="0"/>
                </a:moveTo>
                <a:lnTo>
                  <a:pt x="9236054" y="0"/>
                </a:lnTo>
                <a:cubicBezTo>
                  <a:pt x="11056780" y="4172747"/>
                  <a:pt x="6885660" y="6916377"/>
                  <a:pt x="9236054" y="10972800"/>
                </a:cubicBezTo>
                <a:lnTo>
                  <a:pt x="0" y="10972800"/>
                </a:lnTo>
                <a:close/>
              </a:path>
            </a:pathLst>
          </a:custGeom>
          <a:solidFill>
            <a:schemeClr val="bg1">
              <a:lumMod val="95000"/>
              <a:alpha val="4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3052468" y="4564899"/>
            <a:ext cx="3043532" cy="2293102"/>
          </a:xfrm>
          <a:custGeom>
            <a:avLst/>
            <a:gdLst>
              <a:gd name="connsiteX0" fmla="*/ 1 w 4862122"/>
              <a:gd name="connsiteY0" fmla="*/ 0 h 3668963"/>
              <a:gd name="connsiteX1" fmla="*/ 4862122 w 4862122"/>
              <a:gd name="connsiteY1" fmla="*/ 0 h 3668963"/>
              <a:gd name="connsiteX2" fmla="*/ 4862122 w 4862122"/>
              <a:gd name="connsiteY2" fmla="*/ 3668963 h 3668963"/>
              <a:gd name="connsiteX3" fmla="*/ 1834482 w 4862122"/>
              <a:gd name="connsiteY3" fmla="*/ 3668963 h 3668963"/>
              <a:gd name="connsiteX4" fmla="*/ 0 w 4862122"/>
              <a:gd name="connsiteY4" fmla="*/ 1834481 h 3668963"/>
              <a:gd name="connsiteX5" fmla="*/ 1 w 4862122"/>
              <a:gd name="connsiteY5" fmla="*/ 0 h 3668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62122" h="3668963">
                <a:moveTo>
                  <a:pt x="1" y="0"/>
                </a:moveTo>
                <a:lnTo>
                  <a:pt x="4862122" y="0"/>
                </a:lnTo>
                <a:lnTo>
                  <a:pt x="4862122" y="3668963"/>
                </a:lnTo>
                <a:lnTo>
                  <a:pt x="1834482" y="3668963"/>
                </a:lnTo>
                <a:cubicBezTo>
                  <a:pt x="821326" y="3668963"/>
                  <a:pt x="0" y="2847637"/>
                  <a:pt x="0" y="1834481"/>
                </a:cubicBezTo>
                <a:cubicBezTo>
                  <a:pt x="0" y="1222987"/>
                  <a:pt x="1" y="611494"/>
                  <a:pt x="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3043532" cy="2316914"/>
          </a:xfrm>
          <a:custGeom>
            <a:avLst/>
            <a:gdLst>
              <a:gd name="connsiteX0" fmla="*/ 0 w 4862122"/>
              <a:gd name="connsiteY0" fmla="*/ 0 h 3707063"/>
              <a:gd name="connsiteX1" fmla="*/ 3008590 w 4862122"/>
              <a:gd name="connsiteY1" fmla="*/ 0 h 3707063"/>
              <a:gd name="connsiteX2" fmla="*/ 4862122 w 4862122"/>
              <a:gd name="connsiteY2" fmla="*/ 1853532 h 3707063"/>
              <a:gd name="connsiteX3" fmla="*/ 4862121 w 4862122"/>
              <a:gd name="connsiteY3" fmla="*/ 3707063 h 3707063"/>
              <a:gd name="connsiteX4" fmla="*/ 0 w 4862122"/>
              <a:gd name="connsiteY4" fmla="*/ 3707063 h 3707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2122" h="3707063">
                <a:moveTo>
                  <a:pt x="0" y="0"/>
                </a:moveTo>
                <a:lnTo>
                  <a:pt x="3008590" y="0"/>
                </a:lnTo>
                <a:cubicBezTo>
                  <a:pt x="4032267" y="0"/>
                  <a:pt x="4862122" y="829855"/>
                  <a:pt x="4862122" y="1853532"/>
                </a:cubicBezTo>
                <a:cubicBezTo>
                  <a:pt x="4862122" y="2471376"/>
                  <a:pt x="4862121" y="3089219"/>
                  <a:pt x="4862121" y="3707063"/>
                </a:cubicBezTo>
                <a:lnTo>
                  <a:pt x="0" y="37070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095999" y="1"/>
            <a:ext cx="3043532" cy="2316914"/>
          </a:xfrm>
          <a:custGeom>
            <a:avLst/>
            <a:gdLst>
              <a:gd name="connsiteX0" fmla="*/ 0 w 4862122"/>
              <a:gd name="connsiteY0" fmla="*/ 0 h 3707063"/>
              <a:gd name="connsiteX1" fmla="*/ 3008590 w 4862122"/>
              <a:gd name="connsiteY1" fmla="*/ 0 h 3707063"/>
              <a:gd name="connsiteX2" fmla="*/ 4862122 w 4862122"/>
              <a:gd name="connsiteY2" fmla="*/ 1853532 h 3707063"/>
              <a:gd name="connsiteX3" fmla="*/ 4862121 w 4862122"/>
              <a:gd name="connsiteY3" fmla="*/ 3707063 h 3707063"/>
              <a:gd name="connsiteX4" fmla="*/ 0 w 4862122"/>
              <a:gd name="connsiteY4" fmla="*/ 3707063 h 3707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2122" h="3707063">
                <a:moveTo>
                  <a:pt x="0" y="0"/>
                </a:moveTo>
                <a:lnTo>
                  <a:pt x="3008590" y="0"/>
                </a:lnTo>
                <a:cubicBezTo>
                  <a:pt x="4032267" y="0"/>
                  <a:pt x="4862122" y="829855"/>
                  <a:pt x="4862122" y="1853532"/>
                </a:cubicBezTo>
                <a:cubicBezTo>
                  <a:pt x="4862122" y="2471376"/>
                  <a:pt x="4862121" y="3089219"/>
                  <a:pt x="4862121" y="3707063"/>
                </a:cubicBezTo>
                <a:lnTo>
                  <a:pt x="0" y="37070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148468" y="4564899"/>
            <a:ext cx="3043532" cy="2293102"/>
          </a:xfrm>
          <a:custGeom>
            <a:avLst/>
            <a:gdLst>
              <a:gd name="connsiteX0" fmla="*/ 1 w 4862122"/>
              <a:gd name="connsiteY0" fmla="*/ 0 h 3668963"/>
              <a:gd name="connsiteX1" fmla="*/ 4862122 w 4862122"/>
              <a:gd name="connsiteY1" fmla="*/ 0 h 3668963"/>
              <a:gd name="connsiteX2" fmla="*/ 4862122 w 4862122"/>
              <a:gd name="connsiteY2" fmla="*/ 3668963 h 3668963"/>
              <a:gd name="connsiteX3" fmla="*/ 1834482 w 4862122"/>
              <a:gd name="connsiteY3" fmla="*/ 3668963 h 3668963"/>
              <a:gd name="connsiteX4" fmla="*/ 0 w 4862122"/>
              <a:gd name="connsiteY4" fmla="*/ 1834481 h 3668963"/>
              <a:gd name="connsiteX5" fmla="*/ 1 w 4862122"/>
              <a:gd name="connsiteY5" fmla="*/ 0 h 3668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62122" h="3668963">
                <a:moveTo>
                  <a:pt x="1" y="0"/>
                </a:moveTo>
                <a:lnTo>
                  <a:pt x="4862122" y="0"/>
                </a:lnTo>
                <a:lnTo>
                  <a:pt x="4862122" y="3668963"/>
                </a:lnTo>
                <a:lnTo>
                  <a:pt x="1834482" y="3668963"/>
                </a:lnTo>
                <a:cubicBezTo>
                  <a:pt x="821326" y="3668963"/>
                  <a:pt x="0" y="2847637"/>
                  <a:pt x="0" y="1834481"/>
                </a:cubicBezTo>
                <a:cubicBezTo>
                  <a:pt x="0" y="1222987"/>
                  <a:pt x="1" y="611494"/>
                  <a:pt x="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1B78-826D-4FE9-99FE-428C8E62A634}" type="slidenum">
              <a:rPr lang="en-US" smtClean="0"/>
            </a:fld>
            <a:endParaRPr lang="en-US" dirty="0"/>
          </a:p>
        </p:txBody>
      </p:sp>
      <p:sp>
        <p:nvSpPr>
          <p:cNvPr id="5" name="Freeform: Shape 4"/>
          <p:cNvSpPr/>
          <p:nvPr userDrawn="1"/>
        </p:nvSpPr>
        <p:spPr>
          <a:xfrm rot="14125145">
            <a:off x="1633228" y="1749236"/>
            <a:ext cx="3903743" cy="3359527"/>
          </a:xfrm>
          <a:custGeom>
            <a:avLst/>
            <a:gdLst>
              <a:gd name="connsiteX0" fmla="*/ 1461356 w 3189331"/>
              <a:gd name="connsiteY0" fmla="*/ 10544 h 3099408"/>
              <a:gd name="connsiteX1" fmla="*/ 2055716 w 3189331"/>
              <a:gd name="connsiteY1" fmla="*/ 124844 h 3099408"/>
              <a:gd name="connsiteX2" fmla="*/ 2200496 w 3189331"/>
              <a:gd name="connsiteY2" fmla="*/ 155324 h 3099408"/>
              <a:gd name="connsiteX3" fmla="*/ 2817716 w 3189331"/>
              <a:gd name="connsiteY3" fmla="*/ 322964 h 3099408"/>
              <a:gd name="connsiteX4" fmla="*/ 3152996 w 3189331"/>
              <a:gd name="connsiteY4" fmla="*/ 742064 h 3099408"/>
              <a:gd name="connsiteX5" fmla="*/ 3107276 w 3189331"/>
              <a:gd name="connsiteY5" fmla="*/ 1405004 h 3099408"/>
              <a:gd name="connsiteX6" fmla="*/ 2505296 w 3189331"/>
              <a:gd name="connsiteY6" fmla="*/ 1854584 h 3099408"/>
              <a:gd name="connsiteX7" fmla="*/ 2192876 w 3189331"/>
              <a:gd name="connsiteY7" fmla="*/ 2433704 h 3099408"/>
              <a:gd name="connsiteX8" fmla="*/ 1697576 w 3189331"/>
              <a:gd name="connsiteY8" fmla="*/ 2860424 h 3099408"/>
              <a:gd name="connsiteX9" fmla="*/ 1232756 w 3189331"/>
              <a:gd name="connsiteY9" fmla="*/ 3081404 h 3099408"/>
              <a:gd name="connsiteX10" fmla="*/ 646016 w 3189331"/>
              <a:gd name="connsiteY10" fmla="*/ 3005204 h 3099408"/>
              <a:gd name="connsiteX11" fmla="*/ 104996 w 3189331"/>
              <a:gd name="connsiteY11" fmla="*/ 2365124 h 3099408"/>
              <a:gd name="connsiteX12" fmla="*/ 44036 w 3189331"/>
              <a:gd name="connsiteY12" fmla="*/ 1252604 h 3099408"/>
              <a:gd name="connsiteX13" fmla="*/ 607916 w 3189331"/>
              <a:gd name="connsiteY13" fmla="*/ 422024 h 3099408"/>
              <a:gd name="connsiteX14" fmla="*/ 1461356 w 3189331"/>
              <a:gd name="connsiteY14" fmla="*/ 10544 h 3099408"/>
              <a:gd name="connsiteX0-1" fmla="*/ 1461356 w 3197385"/>
              <a:gd name="connsiteY0-2" fmla="*/ 10544 h 3099408"/>
              <a:gd name="connsiteX1-3" fmla="*/ 2055716 w 3197385"/>
              <a:gd name="connsiteY1-4" fmla="*/ 124844 h 3099408"/>
              <a:gd name="connsiteX2-5" fmla="*/ 2200496 w 3197385"/>
              <a:gd name="connsiteY2-6" fmla="*/ 155324 h 3099408"/>
              <a:gd name="connsiteX3-7" fmla="*/ 2817716 w 3197385"/>
              <a:gd name="connsiteY3-8" fmla="*/ 322964 h 3099408"/>
              <a:gd name="connsiteX4-9" fmla="*/ 3152996 w 3197385"/>
              <a:gd name="connsiteY4-10" fmla="*/ 742064 h 3099408"/>
              <a:gd name="connsiteX5-11" fmla="*/ 3107276 w 3197385"/>
              <a:gd name="connsiteY5-12" fmla="*/ 1405004 h 3099408"/>
              <a:gd name="connsiteX6-13" fmla="*/ 2505296 w 3197385"/>
              <a:gd name="connsiteY6-14" fmla="*/ 1854584 h 3099408"/>
              <a:gd name="connsiteX7-15" fmla="*/ 2192876 w 3197385"/>
              <a:gd name="connsiteY7-16" fmla="*/ 2433704 h 3099408"/>
              <a:gd name="connsiteX8-17" fmla="*/ 1697576 w 3197385"/>
              <a:gd name="connsiteY8-18" fmla="*/ 2860424 h 3099408"/>
              <a:gd name="connsiteX9-19" fmla="*/ 1232756 w 3197385"/>
              <a:gd name="connsiteY9-20" fmla="*/ 3081404 h 3099408"/>
              <a:gd name="connsiteX10-21" fmla="*/ 646016 w 3197385"/>
              <a:gd name="connsiteY10-22" fmla="*/ 3005204 h 3099408"/>
              <a:gd name="connsiteX11-23" fmla="*/ 104996 w 3197385"/>
              <a:gd name="connsiteY11-24" fmla="*/ 2365124 h 3099408"/>
              <a:gd name="connsiteX12-25" fmla="*/ 44036 w 3197385"/>
              <a:gd name="connsiteY12-26" fmla="*/ 1252604 h 3099408"/>
              <a:gd name="connsiteX13-27" fmla="*/ 607916 w 3197385"/>
              <a:gd name="connsiteY13-28" fmla="*/ 422024 h 3099408"/>
              <a:gd name="connsiteX14-29" fmla="*/ 1461356 w 3197385"/>
              <a:gd name="connsiteY14-30" fmla="*/ 10544 h 3099408"/>
              <a:gd name="connsiteX0-31" fmla="*/ 1461356 w 3116044"/>
              <a:gd name="connsiteY0-32" fmla="*/ 10544 h 3099408"/>
              <a:gd name="connsiteX1-33" fmla="*/ 2055716 w 3116044"/>
              <a:gd name="connsiteY1-34" fmla="*/ 124844 h 3099408"/>
              <a:gd name="connsiteX2-35" fmla="*/ 2200496 w 3116044"/>
              <a:gd name="connsiteY2-36" fmla="*/ 155324 h 3099408"/>
              <a:gd name="connsiteX3-37" fmla="*/ 2817716 w 3116044"/>
              <a:gd name="connsiteY3-38" fmla="*/ 322964 h 3099408"/>
              <a:gd name="connsiteX4-39" fmla="*/ 3107276 w 3116044"/>
              <a:gd name="connsiteY4-40" fmla="*/ 1405004 h 3099408"/>
              <a:gd name="connsiteX5-41" fmla="*/ 2505296 w 3116044"/>
              <a:gd name="connsiteY5-42" fmla="*/ 1854584 h 3099408"/>
              <a:gd name="connsiteX6-43" fmla="*/ 2192876 w 3116044"/>
              <a:gd name="connsiteY6-44" fmla="*/ 2433704 h 3099408"/>
              <a:gd name="connsiteX7-45" fmla="*/ 1697576 w 3116044"/>
              <a:gd name="connsiteY7-46" fmla="*/ 2860424 h 3099408"/>
              <a:gd name="connsiteX8-47" fmla="*/ 1232756 w 3116044"/>
              <a:gd name="connsiteY8-48" fmla="*/ 3081404 h 3099408"/>
              <a:gd name="connsiteX9-49" fmla="*/ 646016 w 3116044"/>
              <a:gd name="connsiteY9-50" fmla="*/ 3005204 h 3099408"/>
              <a:gd name="connsiteX10-51" fmla="*/ 104996 w 3116044"/>
              <a:gd name="connsiteY10-52" fmla="*/ 2365124 h 3099408"/>
              <a:gd name="connsiteX11-53" fmla="*/ 44036 w 3116044"/>
              <a:gd name="connsiteY11-54" fmla="*/ 1252604 h 3099408"/>
              <a:gd name="connsiteX12-55" fmla="*/ 607916 w 3116044"/>
              <a:gd name="connsiteY12-56" fmla="*/ 422024 h 3099408"/>
              <a:gd name="connsiteX13-57" fmla="*/ 1461356 w 3116044"/>
              <a:gd name="connsiteY13-58" fmla="*/ 10544 h 3099408"/>
              <a:gd name="connsiteX0-59" fmla="*/ 1461356 w 3202939"/>
              <a:gd name="connsiteY0-60" fmla="*/ 10544 h 3099408"/>
              <a:gd name="connsiteX1-61" fmla="*/ 2055716 w 3202939"/>
              <a:gd name="connsiteY1-62" fmla="*/ 124844 h 3099408"/>
              <a:gd name="connsiteX2-63" fmla="*/ 2200496 w 3202939"/>
              <a:gd name="connsiteY2-64" fmla="*/ 155324 h 3099408"/>
              <a:gd name="connsiteX3-65" fmla="*/ 2817716 w 3202939"/>
              <a:gd name="connsiteY3-66" fmla="*/ 322964 h 3099408"/>
              <a:gd name="connsiteX4-67" fmla="*/ 3107276 w 3202939"/>
              <a:gd name="connsiteY4-68" fmla="*/ 1405004 h 3099408"/>
              <a:gd name="connsiteX5-69" fmla="*/ 2505296 w 3202939"/>
              <a:gd name="connsiteY5-70" fmla="*/ 1854584 h 3099408"/>
              <a:gd name="connsiteX6-71" fmla="*/ 2192876 w 3202939"/>
              <a:gd name="connsiteY6-72" fmla="*/ 2433704 h 3099408"/>
              <a:gd name="connsiteX7-73" fmla="*/ 1697576 w 3202939"/>
              <a:gd name="connsiteY7-74" fmla="*/ 2860424 h 3099408"/>
              <a:gd name="connsiteX8-75" fmla="*/ 1232756 w 3202939"/>
              <a:gd name="connsiteY8-76" fmla="*/ 3081404 h 3099408"/>
              <a:gd name="connsiteX9-77" fmla="*/ 646016 w 3202939"/>
              <a:gd name="connsiteY9-78" fmla="*/ 3005204 h 3099408"/>
              <a:gd name="connsiteX10-79" fmla="*/ 104996 w 3202939"/>
              <a:gd name="connsiteY10-80" fmla="*/ 2365124 h 3099408"/>
              <a:gd name="connsiteX11-81" fmla="*/ 44036 w 3202939"/>
              <a:gd name="connsiteY11-82" fmla="*/ 1252604 h 3099408"/>
              <a:gd name="connsiteX12-83" fmla="*/ 607916 w 3202939"/>
              <a:gd name="connsiteY12-84" fmla="*/ 422024 h 3099408"/>
              <a:gd name="connsiteX13-85" fmla="*/ 1461356 w 3202939"/>
              <a:gd name="connsiteY13-86" fmla="*/ 10544 h 3099408"/>
              <a:gd name="connsiteX0-87" fmla="*/ 1461356 w 3202939"/>
              <a:gd name="connsiteY0-88" fmla="*/ 10544 h 3099408"/>
              <a:gd name="connsiteX1-89" fmla="*/ 2055716 w 3202939"/>
              <a:gd name="connsiteY1-90" fmla="*/ 124844 h 3099408"/>
              <a:gd name="connsiteX2-91" fmla="*/ 2200496 w 3202939"/>
              <a:gd name="connsiteY2-92" fmla="*/ 155324 h 3099408"/>
              <a:gd name="connsiteX3-93" fmla="*/ 2817716 w 3202939"/>
              <a:gd name="connsiteY3-94" fmla="*/ 322964 h 3099408"/>
              <a:gd name="connsiteX4-95" fmla="*/ 3107276 w 3202939"/>
              <a:gd name="connsiteY4-96" fmla="*/ 1405004 h 3099408"/>
              <a:gd name="connsiteX5-97" fmla="*/ 2505296 w 3202939"/>
              <a:gd name="connsiteY5-98" fmla="*/ 1854584 h 3099408"/>
              <a:gd name="connsiteX6-99" fmla="*/ 1697576 w 3202939"/>
              <a:gd name="connsiteY6-100" fmla="*/ 2860424 h 3099408"/>
              <a:gd name="connsiteX7-101" fmla="*/ 1232756 w 3202939"/>
              <a:gd name="connsiteY7-102" fmla="*/ 3081404 h 3099408"/>
              <a:gd name="connsiteX8-103" fmla="*/ 646016 w 3202939"/>
              <a:gd name="connsiteY8-104" fmla="*/ 3005204 h 3099408"/>
              <a:gd name="connsiteX9-105" fmla="*/ 104996 w 3202939"/>
              <a:gd name="connsiteY9-106" fmla="*/ 2365124 h 3099408"/>
              <a:gd name="connsiteX10-107" fmla="*/ 44036 w 3202939"/>
              <a:gd name="connsiteY10-108" fmla="*/ 1252604 h 3099408"/>
              <a:gd name="connsiteX11-109" fmla="*/ 607916 w 3202939"/>
              <a:gd name="connsiteY11-110" fmla="*/ 422024 h 3099408"/>
              <a:gd name="connsiteX12-111" fmla="*/ 1461356 w 3202939"/>
              <a:gd name="connsiteY12-112" fmla="*/ 10544 h 3099408"/>
              <a:gd name="connsiteX0-113" fmla="*/ 1461356 w 3202939"/>
              <a:gd name="connsiteY0-114" fmla="*/ 10544 h 3099408"/>
              <a:gd name="connsiteX1-115" fmla="*/ 2055716 w 3202939"/>
              <a:gd name="connsiteY1-116" fmla="*/ 124844 h 3099408"/>
              <a:gd name="connsiteX2-117" fmla="*/ 2200496 w 3202939"/>
              <a:gd name="connsiteY2-118" fmla="*/ 155324 h 3099408"/>
              <a:gd name="connsiteX3-119" fmla="*/ 2817716 w 3202939"/>
              <a:gd name="connsiteY3-120" fmla="*/ 322964 h 3099408"/>
              <a:gd name="connsiteX4-121" fmla="*/ 3107276 w 3202939"/>
              <a:gd name="connsiteY4-122" fmla="*/ 1405004 h 3099408"/>
              <a:gd name="connsiteX5-123" fmla="*/ 2505296 w 3202939"/>
              <a:gd name="connsiteY5-124" fmla="*/ 1854584 h 3099408"/>
              <a:gd name="connsiteX6-125" fmla="*/ 1697576 w 3202939"/>
              <a:gd name="connsiteY6-126" fmla="*/ 2860424 h 3099408"/>
              <a:gd name="connsiteX7-127" fmla="*/ 1232756 w 3202939"/>
              <a:gd name="connsiteY7-128" fmla="*/ 3081404 h 3099408"/>
              <a:gd name="connsiteX8-129" fmla="*/ 646016 w 3202939"/>
              <a:gd name="connsiteY8-130" fmla="*/ 3005204 h 3099408"/>
              <a:gd name="connsiteX9-131" fmla="*/ 104996 w 3202939"/>
              <a:gd name="connsiteY9-132" fmla="*/ 2365124 h 3099408"/>
              <a:gd name="connsiteX10-133" fmla="*/ 44036 w 3202939"/>
              <a:gd name="connsiteY10-134" fmla="*/ 1252604 h 3099408"/>
              <a:gd name="connsiteX11-135" fmla="*/ 607916 w 3202939"/>
              <a:gd name="connsiteY11-136" fmla="*/ 422024 h 3099408"/>
              <a:gd name="connsiteX12-137" fmla="*/ 1461356 w 3202939"/>
              <a:gd name="connsiteY12-138" fmla="*/ 10544 h 3099408"/>
              <a:gd name="connsiteX0-139" fmla="*/ 1461356 w 3202939"/>
              <a:gd name="connsiteY0-140" fmla="*/ 10544 h 3173530"/>
              <a:gd name="connsiteX1-141" fmla="*/ 2055716 w 3202939"/>
              <a:gd name="connsiteY1-142" fmla="*/ 124844 h 3173530"/>
              <a:gd name="connsiteX2-143" fmla="*/ 2200496 w 3202939"/>
              <a:gd name="connsiteY2-144" fmla="*/ 155324 h 3173530"/>
              <a:gd name="connsiteX3-145" fmla="*/ 2817716 w 3202939"/>
              <a:gd name="connsiteY3-146" fmla="*/ 322964 h 3173530"/>
              <a:gd name="connsiteX4-147" fmla="*/ 3107276 w 3202939"/>
              <a:gd name="connsiteY4-148" fmla="*/ 1405004 h 3173530"/>
              <a:gd name="connsiteX5-149" fmla="*/ 2505296 w 3202939"/>
              <a:gd name="connsiteY5-150" fmla="*/ 1854584 h 3173530"/>
              <a:gd name="connsiteX6-151" fmla="*/ 1232756 w 3202939"/>
              <a:gd name="connsiteY6-152" fmla="*/ 3081404 h 3173530"/>
              <a:gd name="connsiteX7-153" fmla="*/ 646016 w 3202939"/>
              <a:gd name="connsiteY7-154" fmla="*/ 3005204 h 3173530"/>
              <a:gd name="connsiteX8-155" fmla="*/ 104996 w 3202939"/>
              <a:gd name="connsiteY8-156" fmla="*/ 2365124 h 3173530"/>
              <a:gd name="connsiteX9-157" fmla="*/ 44036 w 3202939"/>
              <a:gd name="connsiteY9-158" fmla="*/ 1252604 h 3173530"/>
              <a:gd name="connsiteX10-159" fmla="*/ 607916 w 3202939"/>
              <a:gd name="connsiteY10-160" fmla="*/ 422024 h 3173530"/>
              <a:gd name="connsiteX11-161" fmla="*/ 1461356 w 3202939"/>
              <a:gd name="connsiteY11-162" fmla="*/ 10544 h 3173530"/>
              <a:gd name="connsiteX0-163" fmla="*/ 1461356 w 3202939"/>
              <a:gd name="connsiteY0-164" fmla="*/ 10544 h 3178638"/>
              <a:gd name="connsiteX1-165" fmla="*/ 2055716 w 3202939"/>
              <a:gd name="connsiteY1-166" fmla="*/ 124844 h 3178638"/>
              <a:gd name="connsiteX2-167" fmla="*/ 2200496 w 3202939"/>
              <a:gd name="connsiteY2-168" fmla="*/ 155324 h 3178638"/>
              <a:gd name="connsiteX3-169" fmla="*/ 2817716 w 3202939"/>
              <a:gd name="connsiteY3-170" fmla="*/ 322964 h 3178638"/>
              <a:gd name="connsiteX4-171" fmla="*/ 3107276 w 3202939"/>
              <a:gd name="connsiteY4-172" fmla="*/ 1405004 h 3178638"/>
              <a:gd name="connsiteX5-173" fmla="*/ 2505296 w 3202939"/>
              <a:gd name="connsiteY5-174" fmla="*/ 1854584 h 3178638"/>
              <a:gd name="connsiteX6-175" fmla="*/ 1232756 w 3202939"/>
              <a:gd name="connsiteY6-176" fmla="*/ 3081404 h 3178638"/>
              <a:gd name="connsiteX7-177" fmla="*/ 646016 w 3202939"/>
              <a:gd name="connsiteY7-178" fmla="*/ 3005204 h 3178638"/>
              <a:gd name="connsiteX8-179" fmla="*/ 104996 w 3202939"/>
              <a:gd name="connsiteY8-180" fmla="*/ 2365124 h 3178638"/>
              <a:gd name="connsiteX9-181" fmla="*/ 44036 w 3202939"/>
              <a:gd name="connsiteY9-182" fmla="*/ 1252604 h 3178638"/>
              <a:gd name="connsiteX10-183" fmla="*/ 607916 w 3202939"/>
              <a:gd name="connsiteY10-184" fmla="*/ 422024 h 3178638"/>
              <a:gd name="connsiteX11-185" fmla="*/ 1461356 w 3202939"/>
              <a:gd name="connsiteY11-186" fmla="*/ 10544 h 3178638"/>
              <a:gd name="connsiteX0-187" fmla="*/ 1461356 w 3202939"/>
              <a:gd name="connsiteY0-188" fmla="*/ 10544 h 3091066"/>
              <a:gd name="connsiteX1-189" fmla="*/ 2055716 w 3202939"/>
              <a:gd name="connsiteY1-190" fmla="*/ 124844 h 3091066"/>
              <a:gd name="connsiteX2-191" fmla="*/ 2200496 w 3202939"/>
              <a:gd name="connsiteY2-192" fmla="*/ 155324 h 3091066"/>
              <a:gd name="connsiteX3-193" fmla="*/ 2817716 w 3202939"/>
              <a:gd name="connsiteY3-194" fmla="*/ 322964 h 3091066"/>
              <a:gd name="connsiteX4-195" fmla="*/ 3107276 w 3202939"/>
              <a:gd name="connsiteY4-196" fmla="*/ 1405004 h 3091066"/>
              <a:gd name="connsiteX5-197" fmla="*/ 2505296 w 3202939"/>
              <a:gd name="connsiteY5-198" fmla="*/ 1854584 h 3091066"/>
              <a:gd name="connsiteX6-199" fmla="*/ 1232756 w 3202939"/>
              <a:gd name="connsiteY6-200" fmla="*/ 3081404 h 3091066"/>
              <a:gd name="connsiteX7-201" fmla="*/ 104996 w 3202939"/>
              <a:gd name="connsiteY7-202" fmla="*/ 2365124 h 3091066"/>
              <a:gd name="connsiteX8-203" fmla="*/ 44036 w 3202939"/>
              <a:gd name="connsiteY8-204" fmla="*/ 1252604 h 3091066"/>
              <a:gd name="connsiteX9-205" fmla="*/ 607916 w 3202939"/>
              <a:gd name="connsiteY9-206" fmla="*/ 422024 h 3091066"/>
              <a:gd name="connsiteX10-207" fmla="*/ 1461356 w 3202939"/>
              <a:gd name="connsiteY10-208" fmla="*/ 10544 h 3091066"/>
              <a:gd name="connsiteX0-209" fmla="*/ 1461356 w 3202939"/>
              <a:gd name="connsiteY0-210" fmla="*/ 10544 h 3082640"/>
              <a:gd name="connsiteX1-211" fmla="*/ 2055716 w 3202939"/>
              <a:gd name="connsiteY1-212" fmla="*/ 124844 h 3082640"/>
              <a:gd name="connsiteX2-213" fmla="*/ 2200496 w 3202939"/>
              <a:gd name="connsiteY2-214" fmla="*/ 155324 h 3082640"/>
              <a:gd name="connsiteX3-215" fmla="*/ 2817716 w 3202939"/>
              <a:gd name="connsiteY3-216" fmla="*/ 322964 h 3082640"/>
              <a:gd name="connsiteX4-217" fmla="*/ 3107276 w 3202939"/>
              <a:gd name="connsiteY4-218" fmla="*/ 1405004 h 3082640"/>
              <a:gd name="connsiteX5-219" fmla="*/ 2505296 w 3202939"/>
              <a:gd name="connsiteY5-220" fmla="*/ 1854584 h 3082640"/>
              <a:gd name="connsiteX6-221" fmla="*/ 1232756 w 3202939"/>
              <a:gd name="connsiteY6-222" fmla="*/ 3081404 h 3082640"/>
              <a:gd name="connsiteX7-223" fmla="*/ 104996 w 3202939"/>
              <a:gd name="connsiteY7-224" fmla="*/ 2365124 h 3082640"/>
              <a:gd name="connsiteX8-225" fmla="*/ 44036 w 3202939"/>
              <a:gd name="connsiteY8-226" fmla="*/ 1252604 h 3082640"/>
              <a:gd name="connsiteX9-227" fmla="*/ 607916 w 3202939"/>
              <a:gd name="connsiteY9-228" fmla="*/ 422024 h 3082640"/>
              <a:gd name="connsiteX10-229" fmla="*/ 1461356 w 3202939"/>
              <a:gd name="connsiteY10-230" fmla="*/ 10544 h 30826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3202939" h="3082640">
                <a:moveTo>
                  <a:pt x="1461356" y="10544"/>
                </a:moveTo>
                <a:cubicBezTo>
                  <a:pt x="1702656" y="-38986"/>
                  <a:pt x="1932526" y="100714"/>
                  <a:pt x="2055716" y="124844"/>
                </a:cubicBezTo>
                <a:cubicBezTo>
                  <a:pt x="2055716" y="124844"/>
                  <a:pt x="2073496" y="122304"/>
                  <a:pt x="2200496" y="155324"/>
                </a:cubicBezTo>
                <a:cubicBezTo>
                  <a:pt x="2200496" y="155324"/>
                  <a:pt x="2610399" y="170516"/>
                  <a:pt x="2817716" y="322964"/>
                </a:cubicBezTo>
                <a:cubicBezTo>
                  <a:pt x="3406100" y="755625"/>
                  <a:pt x="3159346" y="1149734"/>
                  <a:pt x="3107276" y="1405004"/>
                </a:cubicBezTo>
                <a:cubicBezTo>
                  <a:pt x="3055206" y="1660274"/>
                  <a:pt x="2817716" y="1575184"/>
                  <a:pt x="2505296" y="1854584"/>
                </a:cubicBezTo>
                <a:cubicBezTo>
                  <a:pt x="2192876" y="2133984"/>
                  <a:pt x="1983759" y="3053847"/>
                  <a:pt x="1232756" y="3081404"/>
                </a:cubicBezTo>
                <a:cubicBezTo>
                  <a:pt x="481753" y="3108961"/>
                  <a:pt x="303116" y="2669924"/>
                  <a:pt x="104996" y="2365124"/>
                </a:cubicBezTo>
                <a:cubicBezTo>
                  <a:pt x="4666" y="2073024"/>
                  <a:pt x="-39784" y="1576454"/>
                  <a:pt x="44036" y="1252604"/>
                </a:cubicBezTo>
                <a:cubicBezTo>
                  <a:pt x="127856" y="928754"/>
                  <a:pt x="369156" y="623954"/>
                  <a:pt x="607916" y="422024"/>
                </a:cubicBezTo>
                <a:cubicBezTo>
                  <a:pt x="846676" y="220094"/>
                  <a:pt x="1220056" y="60074"/>
                  <a:pt x="1461356" y="1054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816362" y="1460672"/>
            <a:ext cx="4096621" cy="3936658"/>
          </a:xfrm>
          <a:custGeom>
            <a:avLst/>
            <a:gdLst>
              <a:gd name="connsiteX0" fmla="*/ 3169356 w 6544459"/>
              <a:gd name="connsiteY0" fmla="*/ 503 h 6298653"/>
              <a:gd name="connsiteX1" fmla="*/ 4200377 w 6544459"/>
              <a:gd name="connsiteY1" fmla="*/ 255092 h 6298653"/>
              <a:gd name="connsiteX2" fmla="*/ 4496201 w 6544459"/>
              <a:gd name="connsiteY2" fmla="*/ 317370 h 6298653"/>
              <a:gd name="connsiteX3" fmla="*/ 5757345 w 6544459"/>
              <a:gd name="connsiteY3" fmla="*/ 659903 h 6298653"/>
              <a:gd name="connsiteX4" fmla="*/ 6348993 w 6544459"/>
              <a:gd name="connsiteY4" fmla="*/ 2870797 h 6298653"/>
              <a:gd name="connsiteX5" fmla="*/ 5118988 w 6544459"/>
              <a:gd name="connsiteY5" fmla="*/ 3789408 h 6298653"/>
              <a:gd name="connsiteX6" fmla="*/ 2518850 w 6544459"/>
              <a:gd name="connsiteY6" fmla="*/ 6296127 h 6298653"/>
              <a:gd name="connsiteX7" fmla="*/ 214537 w 6544459"/>
              <a:gd name="connsiteY7" fmla="*/ 4832577 h 6298653"/>
              <a:gd name="connsiteX8" fmla="*/ 89980 w 6544459"/>
              <a:gd name="connsiteY8" fmla="*/ 2559404 h 6298653"/>
              <a:gd name="connsiteX9" fmla="*/ 1242136 w 6544459"/>
              <a:gd name="connsiteY9" fmla="*/ 862309 h 6298653"/>
              <a:gd name="connsiteX10" fmla="*/ 2985941 w 6544459"/>
              <a:gd name="connsiteY10" fmla="*/ 21546 h 6298653"/>
              <a:gd name="connsiteX11" fmla="*/ 3169356 w 6544459"/>
              <a:gd name="connsiteY11" fmla="*/ 503 h 6298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44459" h="6298653">
                <a:moveTo>
                  <a:pt x="3169356" y="503"/>
                </a:moveTo>
                <a:cubicBezTo>
                  <a:pt x="3592997" y="-11985"/>
                  <a:pt x="3980131" y="211951"/>
                  <a:pt x="4200377" y="255092"/>
                </a:cubicBezTo>
                <a:cubicBezTo>
                  <a:pt x="4200377" y="255092"/>
                  <a:pt x="4236706" y="249902"/>
                  <a:pt x="4496201" y="317370"/>
                </a:cubicBezTo>
                <a:cubicBezTo>
                  <a:pt x="4496201" y="317370"/>
                  <a:pt x="5333741" y="348412"/>
                  <a:pt x="5757345" y="659903"/>
                </a:cubicBezTo>
                <a:cubicBezTo>
                  <a:pt x="6959570" y="1543944"/>
                  <a:pt x="6455386" y="2349213"/>
                  <a:pt x="6348993" y="2870797"/>
                </a:cubicBezTo>
                <a:cubicBezTo>
                  <a:pt x="6242600" y="3392382"/>
                  <a:pt x="5757345" y="3218520"/>
                  <a:pt x="5118988" y="3789408"/>
                </a:cubicBezTo>
                <a:cubicBezTo>
                  <a:pt x="4480631" y="4360297"/>
                  <a:pt x="4053349" y="6239821"/>
                  <a:pt x="2518850" y="6296127"/>
                </a:cubicBezTo>
                <a:cubicBezTo>
                  <a:pt x="984352" y="6352433"/>
                  <a:pt x="619349" y="5455364"/>
                  <a:pt x="214537" y="4832577"/>
                </a:cubicBezTo>
                <a:cubicBezTo>
                  <a:pt x="9536" y="4235739"/>
                  <a:pt x="-81287" y="3221115"/>
                  <a:pt x="89980" y="2559404"/>
                </a:cubicBezTo>
                <a:cubicBezTo>
                  <a:pt x="261246" y="1897693"/>
                  <a:pt x="754286" y="1274906"/>
                  <a:pt x="1242136" y="862309"/>
                </a:cubicBezTo>
                <a:cubicBezTo>
                  <a:pt x="1729987" y="449712"/>
                  <a:pt x="2492901" y="122749"/>
                  <a:pt x="2985941" y="21546"/>
                </a:cubicBezTo>
                <a:cubicBezTo>
                  <a:pt x="3047571" y="8896"/>
                  <a:pt x="3108837" y="2287"/>
                  <a:pt x="3169356" y="50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1143000" dir="2700000" sx="84000" sy="84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421759" y="1381125"/>
            <a:ext cx="5634332" cy="409575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450126"/>
            <a:ext cx="12192000" cy="5407874"/>
          </a:xfrm>
          <a:custGeom>
            <a:avLst/>
            <a:gdLst>
              <a:gd name="connsiteX0" fmla="*/ 3930832 w 19477038"/>
              <a:gd name="connsiteY0" fmla="*/ 35 h 8652599"/>
              <a:gd name="connsiteX1" fmla="*/ 19477038 w 19477038"/>
              <a:gd name="connsiteY1" fmla="*/ 422999 h 8652599"/>
              <a:gd name="connsiteX2" fmla="*/ 19477038 w 19477038"/>
              <a:gd name="connsiteY2" fmla="*/ 8652599 h 8652599"/>
              <a:gd name="connsiteX3" fmla="*/ 0 w 19477038"/>
              <a:gd name="connsiteY3" fmla="*/ 8652599 h 8652599"/>
              <a:gd name="connsiteX4" fmla="*/ 0 w 19477038"/>
              <a:gd name="connsiteY4" fmla="*/ 422999 h 8652599"/>
              <a:gd name="connsiteX5" fmla="*/ 3930832 w 19477038"/>
              <a:gd name="connsiteY5" fmla="*/ 35 h 8652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477038" h="8652599">
                <a:moveTo>
                  <a:pt x="3930832" y="35"/>
                </a:moveTo>
                <a:cubicBezTo>
                  <a:pt x="9314928" y="-9889"/>
                  <a:pt x="13626820" y="2124595"/>
                  <a:pt x="19477038" y="422999"/>
                </a:cubicBezTo>
                <a:lnTo>
                  <a:pt x="19477038" y="8652599"/>
                </a:lnTo>
                <a:lnTo>
                  <a:pt x="0" y="8652599"/>
                </a:lnTo>
                <a:lnTo>
                  <a:pt x="0" y="422999"/>
                </a:lnTo>
                <a:cubicBezTo>
                  <a:pt x="1388765" y="118814"/>
                  <a:pt x="2688349" y="2325"/>
                  <a:pt x="3930832" y="35"/>
                </a:cubicBezTo>
                <a:close/>
              </a:path>
            </a:pathLst>
          </a:custGeom>
          <a:solidFill>
            <a:schemeClr val="bg1">
              <a:lumMod val="95000"/>
              <a:alpha val="4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1B78-826D-4FE9-99FE-428C8E62A63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1624659" y="2943383"/>
            <a:ext cx="198146" cy="971236"/>
            <a:chOff x="15428633" y="4561123"/>
            <a:chExt cx="388619" cy="1907805"/>
          </a:xfrm>
        </p:grpSpPr>
        <p:sp>
          <p:nvSpPr>
            <p:cNvPr id="3" name="Freeform 85"/>
            <p:cNvSpPr>
              <a:spLocks noChangeArrowheads="1"/>
            </p:cNvSpPr>
            <p:nvPr userDrawn="1"/>
          </p:nvSpPr>
          <p:spPr bwMode="auto">
            <a:xfrm>
              <a:off x="15448546" y="5390938"/>
              <a:ext cx="348793" cy="280359"/>
            </a:xfrm>
            <a:custGeom>
              <a:avLst/>
              <a:gdLst>
                <a:gd name="T0" fmla="*/ 250282 w 462"/>
                <a:gd name="T1" fmla="*/ 24258 h 374"/>
                <a:gd name="T2" fmla="*/ 250282 w 462"/>
                <a:gd name="T3" fmla="*/ 24258 h 374"/>
                <a:gd name="T4" fmla="*/ 221508 w 462"/>
                <a:gd name="T5" fmla="*/ 33962 h 374"/>
                <a:gd name="T6" fmla="*/ 240510 w 462"/>
                <a:gd name="T7" fmla="*/ 5391 h 374"/>
                <a:gd name="T8" fmla="*/ 211192 w 462"/>
                <a:gd name="T9" fmla="*/ 19407 h 374"/>
                <a:gd name="T10" fmla="*/ 173189 w 462"/>
                <a:gd name="T11" fmla="*/ 0 h 374"/>
                <a:gd name="T12" fmla="*/ 119983 w 462"/>
                <a:gd name="T13" fmla="*/ 52829 h 374"/>
                <a:gd name="T14" fmla="*/ 124870 w 462"/>
                <a:gd name="T15" fmla="*/ 62532 h 374"/>
                <a:gd name="T16" fmla="*/ 19002 w 462"/>
                <a:gd name="T17" fmla="*/ 10242 h 374"/>
                <a:gd name="T18" fmla="*/ 9229 w 462"/>
                <a:gd name="T19" fmla="*/ 38813 h 374"/>
                <a:gd name="T20" fmla="*/ 33118 w 462"/>
                <a:gd name="T21" fmla="*/ 81400 h 374"/>
                <a:gd name="T22" fmla="*/ 9229 w 462"/>
                <a:gd name="T23" fmla="*/ 72236 h 374"/>
                <a:gd name="T24" fmla="*/ 9229 w 462"/>
                <a:gd name="T25" fmla="*/ 72236 h 374"/>
                <a:gd name="T26" fmla="*/ 53205 w 462"/>
                <a:gd name="T27" fmla="*/ 124526 h 374"/>
                <a:gd name="T28" fmla="*/ 38004 w 462"/>
                <a:gd name="T29" fmla="*/ 124526 h 374"/>
                <a:gd name="T30" fmla="*/ 28774 w 462"/>
                <a:gd name="T31" fmla="*/ 124526 h 374"/>
                <a:gd name="T32" fmla="*/ 77093 w 462"/>
                <a:gd name="T33" fmla="*/ 158487 h 374"/>
                <a:gd name="T34" fmla="*/ 14116 w 462"/>
                <a:gd name="T35" fmla="*/ 182206 h 374"/>
                <a:gd name="T36" fmla="*/ 0 w 462"/>
                <a:gd name="T37" fmla="*/ 182206 h 374"/>
                <a:gd name="T38" fmla="*/ 77093 w 462"/>
                <a:gd name="T39" fmla="*/ 201074 h 374"/>
                <a:gd name="T40" fmla="*/ 221508 w 462"/>
                <a:gd name="T41" fmla="*/ 57681 h 374"/>
                <a:gd name="T42" fmla="*/ 221508 w 462"/>
                <a:gd name="T43" fmla="*/ 52829 h 374"/>
                <a:gd name="T44" fmla="*/ 250282 w 462"/>
                <a:gd name="T45" fmla="*/ 24258 h 37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462" h="374">
                  <a:moveTo>
                    <a:pt x="461" y="45"/>
                  </a:moveTo>
                  <a:lnTo>
                    <a:pt x="461" y="45"/>
                  </a:lnTo>
                  <a:cubicBezTo>
                    <a:pt x="443" y="54"/>
                    <a:pt x="425" y="63"/>
                    <a:pt x="408" y="63"/>
                  </a:cubicBezTo>
                  <a:cubicBezTo>
                    <a:pt x="425" y="54"/>
                    <a:pt x="443" y="36"/>
                    <a:pt x="443" y="10"/>
                  </a:cubicBezTo>
                  <a:cubicBezTo>
                    <a:pt x="425" y="19"/>
                    <a:pt x="408" y="27"/>
                    <a:pt x="389" y="36"/>
                  </a:cubicBezTo>
                  <a:cubicBezTo>
                    <a:pt x="372" y="19"/>
                    <a:pt x="345" y="0"/>
                    <a:pt x="319" y="0"/>
                  </a:cubicBezTo>
                  <a:cubicBezTo>
                    <a:pt x="265" y="0"/>
                    <a:pt x="221" y="45"/>
                    <a:pt x="221" y="98"/>
                  </a:cubicBezTo>
                  <a:cubicBezTo>
                    <a:pt x="221" y="107"/>
                    <a:pt x="221" y="116"/>
                    <a:pt x="230" y="116"/>
                  </a:cubicBezTo>
                  <a:cubicBezTo>
                    <a:pt x="151" y="116"/>
                    <a:pt x="79" y="81"/>
                    <a:pt x="35" y="19"/>
                  </a:cubicBezTo>
                  <a:cubicBezTo>
                    <a:pt x="26" y="36"/>
                    <a:pt x="17" y="54"/>
                    <a:pt x="17" y="72"/>
                  </a:cubicBezTo>
                  <a:cubicBezTo>
                    <a:pt x="17" y="98"/>
                    <a:pt x="35" y="134"/>
                    <a:pt x="61" y="151"/>
                  </a:cubicBezTo>
                  <a:cubicBezTo>
                    <a:pt x="44" y="143"/>
                    <a:pt x="35" y="143"/>
                    <a:pt x="17" y="134"/>
                  </a:cubicBezTo>
                  <a:cubicBezTo>
                    <a:pt x="17" y="178"/>
                    <a:pt x="53" y="222"/>
                    <a:pt x="98" y="231"/>
                  </a:cubicBezTo>
                  <a:cubicBezTo>
                    <a:pt x="89" y="231"/>
                    <a:pt x="79" y="231"/>
                    <a:pt x="70" y="231"/>
                  </a:cubicBezTo>
                  <a:cubicBezTo>
                    <a:pt x="61" y="231"/>
                    <a:pt x="61" y="231"/>
                    <a:pt x="53" y="231"/>
                  </a:cubicBezTo>
                  <a:cubicBezTo>
                    <a:pt x="61" y="266"/>
                    <a:pt x="98" y="294"/>
                    <a:pt x="142" y="294"/>
                  </a:cubicBezTo>
                  <a:cubicBezTo>
                    <a:pt x="106" y="319"/>
                    <a:pt x="70" y="338"/>
                    <a:pt x="26" y="338"/>
                  </a:cubicBezTo>
                  <a:cubicBezTo>
                    <a:pt x="17" y="338"/>
                    <a:pt x="8" y="338"/>
                    <a:pt x="0" y="338"/>
                  </a:cubicBezTo>
                  <a:cubicBezTo>
                    <a:pt x="44" y="364"/>
                    <a:pt x="89" y="373"/>
                    <a:pt x="142" y="373"/>
                  </a:cubicBezTo>
                  <a:cubicBezTo>
                    <a:pt x="319" y="373"/>
                    <a:pt x="408" y="231"/>
                    <a:pt x="408" y="107"/>
                  </a:cubicBezTo>
                  <a:lnTo>
                    <a:pt x="408" y="98"/>
                  </a:lnTo>
                  <a:cubicBezTo>
                    <a:pt x="434" y="81"/>
                    <a:pt x="443" y="72"/>
                    <a:pt x="461" y="45"/>
                  </a:cubicBezTo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125" dirty="0">
                <a:solidFill>
                  <a:schemeClr val="bg1">
                    <a:alpha val="70000"/>
                  </a:schemeClr>
                </a:solidFill>
              </a:endParaRPr>
            </a:p>
          </p:txBody>
        </p:sp>
        <p:grpSp>
          <p:nvGrpSpPr>
            <p:cNvPr id="4" name="Group 3"/>
            <p:cNvGrpSpPr/>
            <p:nvPr userDrawn="1"/>
          </p:nvGrpSpPr>
          <p:grpSpPr>
            <a:xfrm>
              <a:off x="15428633" y="6172173"/>
              <a:ext cx="388619" cy="296755"/>
              <a:chOff x="10541000" y="3240088"/>
              <a:chExt cx="1282701" cy="979487"/>
            </a:xfrm>
            <a:solidFill>
              <a:schemeClr val="bg1">
                <a:alpha val="25000"/>
              </a:schemeClr>
            </a:solidFill>
          </p:grpSpPr>
          <p:sp>
            <p:nvSpPr>
              <p:cNvPr id="6" name="Freeform 5"/>
              <p:cNvSpPr/>
              <p:nvPr userDrawn="1"/>
            </p:nvSpPr>
            <p:spPr bwMode="auto">
              <a:xfrm>
                <a:off x="10541000" y="3240088"/>
                <a:ext cx="984250" cy="979487"/>
              </a:xfrm>
              <a:custGeom>
                <a:avLst/>
                <a:gdLst>
                  <a:gd name="T0" fmla="*/ 2709 w 2709"/>
                  <a:gd name="T1" fmla="*/ 1204 h 2709"/>
                  <a:gd name="T2" fmla="*/ 1445 w 2709"/>
                  <a:gd name="T3" fmla="*/ 1204 h 2709"/>
                  <a:gd name="T4" fmla="*/ 1445 w 2709"/>
                  <a:gd name="T5" fmla="*/ 1626 h 2709"/>
                  <a:gd name="T6" fmla="*/ 2216 w 2709"/>
                  <a:gd name="T7" fmla="*/ 1626 h 2709"/>
                  <a:gd name="T8" fmla="*/ 1355 w 2709"/>
                  <a:gd name="T9" fmla="*/ 2258 h 2709"/>
                  <a:gd name="T10" fmla="*/ 452 w 2709"/>
                  <a:gd name="T11" fmla="*/ 1355 h 2709"/>
                  <a:gd name="T12" fmla="*/ 1355 w 2709"/>
                  <a:gd name="T13" fmla="*/ 452 h 2709"/>
                  <a:gd name="T14" fmla="*/ 1997 w 2709"/>
                  <a:gd name="T15" fmla="*/ 720 h 2709"/>
                  <a:gd name="T16" fmla="*/ 2303 w 2709"/>
                  <a:gd name="T17" fmla="*/ 387 h 2709"/>
                  <a:gd name="T18" fmla="*/ 1355 w 2709"/>
                  <a:gd name="T19" fmla="*/ 0 h 2709"/>
                  <a:gd name="T20" fmla="*/ 0 w 2709"/>
                  <a:gd name="T21" fmla="*/ 1355 h 2709"/>
                  <a:gd name="T22" fmla="*/ 1355 w 2709"/>
                  <a:gd name="T23" fmla="*/ 2709 h 2709"/>
                  <a:gd name="T24" fmla="*/ 2709 w 2709"/>
                  <a:gd name="T25" fmla="*/ 1626 h 2709"/>
                  <a:gd name="T26" fmla="*/ 2709 w 2709"/>
                  <a:gd name="T27" fmla="*/ 1204 h 2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09" h="2709">
                    <a:moveTo>
                      <a:pt x="2709" y="1204"/>
                    </a:moveTo>
                    <a:lnTo>
                      <a:pt x="1445" y="1204"/>
                    </a:lnTo>
                    <a:lnTo>
                      <a:pt x="1445" y="1626"/>
                    </a:lnTo>
                    <a:lnTo>
                      <a:pt x="2216" y="1626"/>
                    </a:lnTo>
                    <a:cubicBezTo>
                      <a:pt x="2101" y="1992"/>
                      <a:pt x="1759" y="2258"/>
                      <a:pt x="1355" y="2258"/>
                    </a:cubicBezTo>
                    <a:cubicBezTo>
                      <a:pt x="856" y="2258"/>
                      <a:pt x="452" y="1854"/>
                      <a:pt x="452" y="1355"/>
                    </a:cubicBezTo>
                    <a:cubicBezTo>
                      <a:pt x="452" y="856"/>
                      <a:pt x="856" y="452"/>
                      <a:pt x="1355" y="452"/>
                    </a:cubicBezTo>
                    <a:cubicBezTo>
                      <a:pt x="1606" y="452"/>
                      <a:pt x="1833" y="554"/>
                      <a:pt x="1997" y="720"/>
                    </a:cubicBezTo>
                    <a:lnTo>
                      <a:pt x="2303" y="387"/>
                    </a:lnTo>
                    <a:cubicBezTo>
                      <a:pt x="2058" y="148"/>
                      <a:pt x="1724" y="0"/>
                      <a:pt x="1355" y="0"/>
                    </a:cubicBezTo>
                    <a:cubicBezTo>
                      <a:pt x="607" y="0"/>
                      <a:pt x="0" y="607"/>
                      <a:pt x="0" y="1355"/>
                    </a:cubicBezTo>
                    <a:cubicBezTo>
                      <a:pt x="0" y="2103"/>
                      <a:pt x="607" y="2709"/>
                      <a:pt x="1355" y="2709"/>
                    </a:cubicBezTo>
                    <a:cubicBezTo>
                      <a:pt x="2010" y="2709"/>
                      <a:pt x="2584" y="2244"/>
                      <a:pt x="2709" y="1626"/>
                    </a:cubicBezTo>
                    <a:lnTo>
                      <a:pt x="2709" y="12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1125"/>
              </a:p>
            </p:txBody>
          </p:sp>
          <p:sp>
            <p:nvSpPr>
              <p:cNvPr id="7" name="Freeform 6"/>
              <p:cNvSpPr/>
              <p:nvPr userDrawn="1"/>
            </p:nvSpPr>
            <p:spPr bwMode="auto">
              <a:xfrm>
                <a:off x="11555413" y="3581400"/>
                <a:ext cx="268288" cy="268287"/>
              </a:xfrm>
              <a:custGeom>
                <a:avLst/>
                <a:gdLst>
                  <a:gd name="T0" fmla="*/ 739 w 739"/>
                  <a:gd name="T1" fmla="*/ 258 h 739"/>
                  <a:gd name="T2" fmla="*/ 480 w 739"/>
                  <a:gd name="T3" fmla="*/ 258 h 739"/>
                  <a:gd name="T4" fmla="*/ 480 w 739"/>
                  <a:gd name="T5" fmla="*/ 0 h 739"/>
                  <a:gd name="T6" fmla="*/ 258 w 739"/>
                  <a:gd name="T7" fmla="*/ 0 h 739"/>
                  <a:gd name="T8" fmla="*/ 258 w 739"/>
                  <a:gd name="T9" fmla="*/ 258 h 739"/>
                  <a:gd name="T10" fmla="*/ 0 w 739"/>
                  <a:gd name="T11" fmla="*/ 258 h 739"/>
                  <a:gd name="T12" fmla="*/ 0 w 739"/>
                  <a:gd name="T13" fmla="*/ 480 h 739"/>
                  <a:gd name="T14" fmla="*/ 258 w 739"/>
                  <a:gd name="T15" fmla="*/ 480 h 739"/>
                  <a:gd name="T16" fmla="*/ 258 w 739"/>
                  <a:gd name="T17" fmla="*/ 739 h 739"/>
                  <a:gd name="T18" fmla="*/ 480 w 739"/>
                  <a:gd name="T19" fmla="*/ 739 h 739"/>
                  <a:gd name="T20" fmla="*/ 480 w 739"/>
                  <a:gd name="T21" fmla="*/ 480 h 739"/>
                  <a:gd name="T22" fmla="*/ 739 w 739"/>
                  <a:gd name="T23" fmla="*/ 480 h 739"/>
                  <a:gd name="T24" fmla="*/ 739 w 739"/>
                  <a:gd name="T25" fmla="*/ 258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9" h="739">
                    <a:moveTo>
                      <a:pt x="739" y="258"/>
                    </a:moveTo>
                    <a:lnTo>
                      <a:pt x="480" y="258"/>
                    </a:lnTo>
                    <a:lnTo>
                      <a:pt x="480" y="0"/>
                    </a:lnTo>
                    <a:lnTo>
                      <a:pt x="258" y="0"/>
                    </a:lnTo>
                    <a:lnTo>
                      <a:pt x="258" y="258"/>
                    </a:lnTo>
                    <a:lnTo>
                      <a:pt x="0" y="258"/>
                    </a:lnTo>
                    <a:lnTo>
                      <a:pt x="0" y="480"/>
                    </a:lnTo>
                    <a:lnTo>
                      <a:pt x="258" y="480"/>
                    </a:lnTo>
                    <a:lnTo>
                      <a:pt x="258" y="739"/>
                    </a:lnTo>
                    <a:lnTo>
                      <a:pt x="480" y="739"/>
                    </a:lnTo>
                    <a:lnTo>
                      <a:pt x="480" y="480"/>
                    </a:lnTo>
                    <a:lnTo>
                      <a:pt x="739" y="480"/>
                    </a:lnTo>
                    <a:lnTo>
                      <a:pt x="739" y="2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1125"/>
              </a:p>
            </p:txBody>
          </p:sp>
        </p:grpSp>
        <p:sp>
          <p:nvSpPr>
            <p:cNvPr id="5" name="Freeform 75"/>
            <p:cNvSpPr>
              <a:spLocks noChangeArrowheads="1"/>
            </p:cNvSpPr>
            <p:nvPr userDrawn="1"/>
          </p:nvSpPr>
          <p:spPr bwMode="auto">
            <a:xfrm>
              <a:off x="15534382" y="4561123"/>
              <a:ext cx="177121" cy="328939"/>
            </a:xfrm>
            <a:custGeom>
              <a:avLst/>
              <a:gdLst>
                <a:gd name="T0" fmla="*/ 132814 w 249"/>
                <a:gd name="T1" fmla="*/ 43735 h 453"/>
                <a:gd name="T2" fmla="*/ 132814 w 249"/>
                <a:gd name="T3" fmla="*/ 43735 h 453"/>
                <a:gd name="T4" fmla="*/ 94791 w 249"/>
                <a:gd name="T5" fmla="*/ 43735 h 453"/>
                <a:gd name="T6" fmla="*/ 85687 w 249"/>
                <a:gd name="T7" fmla="*/ 58496 h 453"/>
                <a:gd name="T8" fmla="*/ 85687 w 249"/>
                <a:gd name="T9" fmla="*/ 87470 h 453"/>
                <a:gd name="T10" fmla="*/ 132814 w 249"/>
                <a:gd name="T11" fmla="*/ 87470 h 453"/>
                <a:gd name="T12" fmla="*/ 132814 w 249"/>
                <a:gd name="T13" fmla="*/ 126285 h 453"/>
                <a:gd name="T14" fmla="*/ 85687 w 249"/>
                <a:gd name="T15" fmla="*/ 126285 h 453"/>
                <a:gd name="T16" fmla="*/ 85687 w 249"/>
                <a:gd name="T17" fmla="*/ 247103 h 453"/>
                <a:gd name="T18" fmla="*/ 42308 w 249"/>
                <a:gd name="T19" fmla="*/ 247103 h 453"/>
                <a:gd name="T20" fmla="*/ 42308 w 249"/>
                <a:gd name="T21" fmla="*/ 126285 h 453"/>
                <a:gd name="T22" fmla="*/ 0 w 249"/>
                <a:gd name="T23" fmla="*/ 126285 h 453"/>
                <a:gd name="T24" fmla="*/ 0 w 249"/>
                <a:gd name="T25" fmla="*/ 87470 h 453"/>
                <a:gd name="T26" fmla="*/ 42308 w 249"/>
                <a:gd name="T27" fmla="*/ 87470 h 453"/>
                <a:gd name="T28" fmla="*/ 42308 w 249"/>
                <a:gd name="T29" fmla="*/ 63416 h 453"/>
                <a:gd name="T30" fmla="*/ 94791 w 249"/>
                <a:gd name="T31" fmla="*/ 0 h 453"/>
                <a:gd name="T32" fmla="*/ 132814 w 249"/>
                <a:gd name="T33" fmla="*/ 0 h 453"/>
                <a:gd name="T34" fmla="*/ 132814 w 249"/>
                <a:gd name="T35" fmla="*/ 43735 h 45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49" h="453">
                  <a:moveTo>
                    <a:pt x="248" y="80"/>
                  </a:moveTo>
                  <a:lnTo>
                    <a:pt x="248" y="80"/>
                  </a:lnTo>
                  <a:cubicBezTo>
                    <a:pt x="177" y="80"/>
                    <a:pt x="177" y="80"/>
                    <a:pt x="177" y="80"/>
                  </a:cubicBezTo>
                  <a:cubicBezTo>
                    <a:pt x="169" y="80"/>
                    <a:pt x="160" y="89"/>
                    <a:pt x="160" y="107"/>
                  </a:cubicBezTo>
                  <a:cubicBezTo>
                    <a:pt x="160" y="160"/>
                    <a:pt x="160" y="160"/>
                    <a:pt x="160" y="160"/>
                  </a:cubicBezTo>
                  <a:cubicBezTo>
                    <a:pt x="248" y="160"/>
                    <a:pt x="248" y="160"/>
                    <a:pt x="248" y="160"/>
                  </a:cubicBezTo>
                  <a:cubicBezTo>
                    <a:pt x="248" y="231"/>
                    <a:pt x="248" y="231"/>
                    <a:pt x="248" y="231"/>
                  </a:cubicBezTo>
                  <a:cubicBezTo>
                    <a:pt x="160" y="231"/>
                    <a:pt x="160" y="231"/>
                    <a:pt x="160" y="231"/>
                  </a:cubicBezTo>
                  <a:cubicBezTo>
                    <a:pt x="160" y="452"/>
                    <a:pt x="160" y="452"/>
                    <a:pt x="160" y="452"/>
                  </a:cubicBezTo>
                  <a:cubicBezTo>
                    <a:pt x="79" y="452"/>
                    <a:pt x="79" y="452"/>
                    <a:pt x="79" y="452"/>
                  </a:cubicBezTo>
                  <a:cubicBezTo>
                    <a:pt x="79" y="231"/>
                    <a:pt x="79" y="231"/>
                    <a:pt x="79" y="231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79" y="116"/>
                    <a:pt x="79" y="116"/>
                    <a:pt x="79" y="116"/>
                  </a:cubicBezTo>
                  <a:cubicBezTo>
                    <a:pt x="79" y="54"/>
                    <a:pt x="115" y="0"/>
                    <a:pt x="177" y="0"/>
                  </a:cubicBezTo>
                  <a:cubicBezTo>
                    <a:pt x="248" y="0"/>
                    <a:pt x="248" y="0"/>
                    <a:pt x="248" y="0"/>
                  </a:cubicBezTo>
                  <a:lnTo>
                    <a:pt x="248" y="80"/>
                  </a:lnTo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125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8" name="TextBox 7"/>
          <p:cNvSpPr txBox="1"/>
          <p:nvPr userDrawn="1"/>
        </p:nvSpPr>
        <p:spPr>
          <a:xfrm rot="10800000" flipV="1">
            <a:off x="11249307" y="6203547"/>
            <a:ext cx="948850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750" b="0" i="0" smtClean="0">
                <a:solidFill>
                  <a:schemeClr val="bg1"/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5500" b="0" i="0" dirty="0">
              <a:solidFill>
                <a:schemeClr val="bg1"/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 rot="16200000" flipH="1">
            <a:off x="-745271" y="3315508"/>
            <a:ext cx="2227243" cy="226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875" strike="noStrike" spc="375" dirty="0">
                <a:solidFill>
                  <a:schemeClr val="bg1">
                    <a:alpha val="4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WWW.WEBSITE.COM</a:t>
            </a:r>
            <a:endParaRPr lang="id-ID" sz="875" strike="noStrike" spc="375" dirty="0">
              <a:solidFill>
                <a:schemeClr val="bg1">
                  <a:alpha val="45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1" y="5439261"/>
            <a:ext cx="1131447" cy="1418739"/>
            <a:chOff x="-2861" y="5931257"/>
            <a:chExt cx="4014423" cy="5041543"/>
          </a:xfrm>
        </p:grpSpPr>
        <p:sp>
          <p:nvSpPr>
            <p:cNvPr id="11" name="Freeform: Shape 10"/>
            <p:cNvSpPr/>
            <p:nvPr userDrawn="1"/>
          </p:nvSpPr>
          <p:spPr>
            <a:xfrm>
              <a:off x="-2861" y="7093454"/>
              <a:ext cx="4014423" cy="3879346"/>
            </a:xfrm>
            <a:custGeom>
              <a:avLst/>
              <a:gdLst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-1" fmla="*/ 0 w 3816138"/>
                <a:gd name="connsiteY0-2" fmla="*/ 0 h 3981450"/>
                <a:gd name="connsiteX1-3" fmla="*/ 3238500 w 3816138"/>
                <a:gd name="connsiteY1-4" fmla="*/ 1809750 h 3981450"/>
                <a:gd name="connsiteX2-5" fmla="*/ 3657600 w 3816138"/>
                <a:gd name="connsiteY2-6" fmla="*/ 3981450 h 3981450"/>
                <a:gd name="connsiteX3-7" fmla="*/ 38100 w 3816138"/>
                <a:gd name="connsiteY3-8" fmla="*/ 3962400 h 3981450"/>
                <a:gd name="connsiteX4-9" fmla="*/ 0 w 3816138"/>
                <a:gd name="connsiteY4-10" fmla="*/ 0 h 3981450"/>
                <a:gd name="connsiteX0-11" fmla="*/ 0 w 3876554"/>
                <a:gd name="connsiteY0-12" fmla="*/ 0 h 3981450"/>
                <a:gd name="connsiteX1-13" fmla="*/ 3409950 w 3876554"/>
                <a:gd name="connsiteY1-14" fmla="*/ 2076450 h 3981450"/>
                <a:gd name="connsiteX2-15" fmla="*/ 3657600 w 3876554"/>
                <a:gd name="connsiteY2-16" fmla="*/ 3981450 h 3981450"/>
                <a:gd name="connsiteX3-17" fmla="*/ 38100 w 3876554"/>
                <a:gd name="connsiteY3-18" fmla="*/ 3962400 h 3981450"/>
                <a:gd name="connsiteX4-19" fmla="*/ 0 w 3876554"/>
                <a:gd name="connsiteY4-20" fmla="*/ 0 h 3981450"/>
                <a:gd name="connsiteX0-21" fmla="*/ 0 w 3916378"/>
                <a:gd name="connsiteY0-22" fmla="*/ 0 h 3981450"/>
                <a:gd name="connsiteX1-23" fmla="*/ 3409950 w 3916378"/>
                <a:gd name="connsiteY1-24" fmla="*/ 2076450 h 3981450"/>
                <a:gd name="connsiteX2-25" fmla="*/ 3657600 w 3916378"/>
                <a:gd name="connsiteY2-26" fmla="*/ 3981450 h 3981450"/>
                <a:gd name="connsiteX3-27" fmla="*/ 38100 w 3916378"/>
                <a:gd name="connsiteY3-28" fmla="*/ 3962400 h 3981450"/>
                <a:gd name="connsiteX4-29" fmla="*/ 0 w 3916378"/>
                <a:gd name="connsiteY4-30" fmla="*/ 0 h 3981450"/>
                <a:gd name="connsiteX0-31" fmla="*/ 0 w 3873335"/>
                <a:gd name="connsiteY0-32" fmla="*/ 0 h 3981450"/>
                <a:gd name="connsiteX1-33" fmla="*/ 3409950 w 3873335"/>
                <a:gd name="connsiteY1-34" fmla="*/ 2076450 h 3981450"/>
                <a:gd name="connsiteX2-35" fmla="*/ 3657600 w 3873335"/>
                <a:gd name="connsiteY2-36" fmla="*/ 3981450 h 3981450"/>
                <a:gd name="connsiteX3-37" fmla="*/ 38100 w 3873335"/>
                <a:gd name="connsiteY3-38" fmla="*/ 3962400 h 3981450"/>
                <a:gd name="connsiteX4-39" fmla="*/ 0 w 3873335"/>
                <a:gd name="connsiteY4-40" fmla="*/ 0 h 3981450"/>
                <a:gd name="connsiteX0-41" fmla="*/ 0 w 3786126"/>
                <a:gd name="connsiteY0-42" fmla="*/ 0 h 3981450"/>
                <a:gd name="connsiteX1-43" fmla="*/ 3409950 w 3786126"/>
                <a:gd name="connsiteY1-44" fmla="*/ 2076450 h 3981450"/>
                <a:gd name="connsiteX2-45" fmla="*/ 3657600 w 3786126"/>
                <a:gd name="connsiteY2-46" fmla="*/ 3981450 h 3981450"/>
                <a:gd name="connsiteX3-47" fmla="*/ 38100 w 3786126"/>
                <a:gd name="connsiteY3-48" fmla="*/ 3962400 h 3981450"/>
                <a:gd name="connsiteX4-49" fmla="*/ 0 w 3786126"/>
                <a:gd name="connsiteY4-50" fmla="*/ 0 h 3981450"/>
                <a:gd name="connsiteX0-51" fmla="*/ 0 w 3786126"/>
                <a:gd name="connsiteY0-52" fmla="*/ 0 h 3981450"/>
                <a:gd name="connsiteX1-53" fmla="*/ 3409950 w 3786126"/>
                <a:gd name="connsiteY1-54" fmla="*/ 2076450 h 3981450"/>
                <a:gd name="connsiteX2-55" fmla="*/ 3657600 w 3786126"/>
                <a:gd name="connsiteY2-56" fmla="*/ 3981450 h 3981450"/>
                <a:gd name="connsiteX3-57" fmla="*/ 0 w 3786126"/>
                <a:gd name="connsiteY3-58" fmla="*/ 3981450 h 3981450"/>
                <a:gd name="connsiteX4-59" fmla="*/ 0 w 3786126"/>
                <a:gd name="connsiteY4-60" fmla="*/ 0 h 3981450"/>
                <a:gd name="connsiteX0-61" fmla="*/ 0 w 3786126"/>
                <a:gd name="connsiteY0-62" fmla="*/ 0 h 3981450"/>
                <a:gd name="connsiteX1-63" fmla="*/ 3409950 w 3786126"/>
                <a:gd name="connsiteY1-64" fmla="*/ 2076450 h 3981450"/>
                <a:gd name="connsiteX2-65" fmla="*/ 3657600 w 3786126"/>
                <a:gd name="connsiteY2-66" fmla="*/ 3981450 h 3981450"/>
                <a:gd name="connsiteX3-67" fmla="*/ 0 w 3786126"/>
                <a:gd name="connsiteY3-68" fmla="*/ 3981450 h 3981450"/>
                <a:gd name="connsiteX4-69" fmla="*/ 0 w 3786126"/>
                <a:gd name="connsiteY4-70" fmla="*/ 0 h 3981450"/>
                <a:gd name="connsiteX0-71" fmla="*/ 0 w 3786126"/>
                <a:gd name="connsiteY0-72" fmla="*/ 0 h 3981450"/>
                <a:gd name="connsiteX1-73" fmla="*/ 3409950 w 3786126"/>
                <a:gd name="connsiteY1-74" fmla="*/ 2076450 h 3981450"/>
                <a:gd name="connsiteX2-75" fmla="*/ 3657600 w 3786126"/>
                <a:gd name="connsiteY2-76" fmla="*/ 3981450 h 3981450"/>
                <a:gd name="connsiteX3-77" fmla="*/ 0 w 3786126"/>
                <a:gd name="connsiteY3-78" fmla="*/ 3981450 h 3981450"/>
                <a:gd name="connsiteX4-79" fmla="*/ 0 w 3786126"/>
                <a:gd name="connsiteY4-80" fmla="*/ 0 h 3981450"/>
                <a:gd name="connsiteX0-81" fmla="*/ 0 w 4032226"/>
                <a:gd name="connsiteY0-82" fmla="*/ 0 h 4003693"/>
                <a:gd name="connsiteX1-83" fmla="*/ 3409950 w 4032226"/>
                <a:gd name="connsiteY1-84" fmla="*/ 2076450 h 4003693"/>
                <a:gd name="connsiteX2-85" fmla="*/ 3943350 w 4032226"/>
                <a:gd name="connsiteY2-86" fmla="*/ 4003693 h 4003693"/>
                <a:gd name="connsiteX3-87" fmla="*/ 0 w 4032226"/>
                <a:gd name="connsiteY3-88" fmla="*/ 3981450 h 4003693"/>
                <a:gd name="connsiteX4-89" fmla="*/ 0 w 4032226"/>
                <a:gd name="connsiteY4-90" fmla="*/ 0 h 4003693"/>
                <a:gd name="connsiteX0-91" fmla="*/ 0 w 3948509"/>
                <a:gd name="connsiteY0-92" fmla="*/ 0 h 4003693"/>
                <a:gd name="connsiteX1-93" fmla="*/ 3409950 w 3948509"/>
                <a:gd name="connsiteY1-94" fmla="*/ 2076450 h 4003693"/>
                <a:gd name="connsiteX2-95" fmla="*/ 3943350 w 3948509"/>
                <a:gd name="connsiteY2-96" fmla="*/ 4003693 h 4003693"/>
                <a:gd name="connsiteX3-97" fmla="*/ 0 w 3948509"/>
                <a:gd name="connsiteY3-98" fmla="*/ 3981450 h 4003693"/>
                <a:gd name="connsiteX4-99" fmla="*/ 0 w 3948509"/>
                <a:gd name="connsiteY4-100" fmla="*/ 0 h 4003693"/>
                <a:gd name="connsiteX0-101" fmla="*/ 0 w 3943350"/>
                <a:gd name="connsiteY0-102" fmla="*/ 0 h 4003693"/>
                <a:gd name="connsiteX1-103" fmla="*/ 3333750 w 3943350"/>
                <a:gd name="connsiteY1-104" fmla="*/ 1942994 h 4003693"/>
                <a:gd name="connsiteX2-105" fmla="*/ 3943350 w 3943350"/>
                <a:gd name="connsiteY2-106" fmla="*/ 4003693 h 4003693"/>
                <a:gd name="connsiteX3-107" fmla="*/ 0 w 3943350"/>
                <a:gd name="connsiteY3-108" fmla="*/ 3981450 h 4003693"/>
                <a:gd name="connsiteX4-109" fmla="*/ 0 w 3943350"/>
                <a:gd name="connsiteY4-110" fmla="*/ 0 h 4003693"/>
                <a:gd name="connsiteX0-111" fmla="*/ 0 w 4152900"/>
                <a:gd name="connsiteY0-112" fmla="*/ 0 h 3981450"/>
                <a:gd name="connsiteX1-113" fmla="*/ 3333750 w 4152900"/>
                <a:gd name="connsiteY1-114" fmla="*/ 1942994 h 3981450"/>
                <a:gd name="connsiteX2-115" fmla="*/ 4152900 w 4152900"/>
                <a:gd name="connsiteY2-116" fmla="*/ 3981450 h 3981450"/>
                <a:gd name="connsiteX3-117" fmla="*/ 0 w 4152900"/>
                <a:gd name="connsiteY3-118" fmla="*/ 3981450 h 3981450"/>
                <a:gd name="connsiteX4-119" fmla="*/ 0 w 4152900"/>
                <a:gd name="connsiteY4-120" fmla="*/ 0 h 3981450"/>
                <a:gd name="connsiteX0-121" fmla="*/ 0 w 4152900"/>
                <a:gd name="connsiteY0-122" fmla="*/ 0 h 3981450"/>
                <a:gd name="connsiteX1-123" fmla="*/ 3333750 w 4152900"/>
                <a:gd name="connsiteY1-124" fmla="*/ 1942994 h 3981450"/>
                <a:gd name="connsiteX2-125" fmla="*/ 4152900 w 4152900"/>
                <a:gd name="connsiteY2-126" fmla="*/ 3981450 h 3981450"/>
                <a:gd name="connsiteX3-127" fmla="*/ 0 w 4152900"/>
                <a:gd name="connsiteY3-128" fmla="*/ 3981450 h 3981450"/>
                <a:gd name="connsiteX4-129" fmla="*/ 0 w 4152900"/>
                <a:gd name="connsiteY4-130" fmla="*/ 0 h 3981450"/>
                <a:gd name="connsiteX0-131" fmla="*/ 0 w 4152900"/>
                <a:gd name="connsiteY0-132" fmla="*/ 0 h 3981450"/>
                <a:gd name="connsiteX1-133" fmla="*/ 3200400 w 4152900"/>
                <a:gd name="connsiteY1-134" fmla="*/ 1720566 h 3981450"/>
                <a:gd name="connsiteX2-135" fmla="*/ 4152900 w 4152900"/>
                <a:gd name="connsiteY2-136" fmla="*/ 3981450 h 3981450"/>
                <a:gd name="connsiteX3-137" fmla="*/ 0 w 4152900"/>
                <a:gd name="connsiteY3-138" fmla="*/ 3981450 h 3981450"/>
                <a:gd name="connsiteX4-139" fmla="*/ 0 w 4152900"/>
                <a:gd name="connsiteY4-140" fmla="*/ 0 h 3981450"/>
                <a:gd name="connsiteX0-141" fmla="*/ 0 w 4152900"/>
                <a:gd name="connsiteY0-142" fmla="*/ 0 h 3981450"/>
                <a:gd name="connsiteX1-143" fmla="*/ 3200400 w 4152900"/>
                <a:gd name="connsiteY1-144" fmla="*/ 1720566 h 3981450"/>
                <a:gd name="connsiteX2-145" fmla="*/ 4152900 w 4152900"/>
                <a:gd name="connsiteY2-146" fmla="*/ 3981450 h 3981450"/>
                <a:gd name="connsiteX3-147" fmla="*/ 0 w 4152900"/>
                <a:gd name="connsiteY3-148" fmla="*/ 3981450 h 3981450"/>
                <a:gd name="connsiteX4-149" fmla="*/ 0 w 4152900"/>
                <a:gd name="connsiteY4-150" fmla="*/ 0 h 3981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152900" h="3981450">
                  <a:moveTo>
                    <a:pt x="0" y="0"/>
                  </a:moveTo>
                  <a:cubicBezTo>
                    <a:pt x="762000" y="1189072"/>
                    <a:pt x="2584450" y="1190447"/>
                    <a:pt x="3200400" y="1720566"/>
                  </a:cubicBezTo>
                  <a:cubicBezTo>
                    <a:pt x="3816350" y="2250685"/>
                    <a:pt x="3971925" y="2641175"/>
                    <a:pt x="4152900" y="3981450"/>
                  </a:cubicBezTo>
                  <a:lnTo>
                    <a:pt x="0" y="39814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1">
                    <a:alpha val="4000"/>
                  </a:schemeClr>
                </a:gs>
                <a:gs pos="0">
                  <a:srgbClr val="181B2C">
                    <a:alpha val="3000"/>
                  </a:srgbClr>
                </a:gs>
                <a:gs pos="55000">
                  <a:schemeClr val="accent5">
                    <a:alpha val="33000"/>
                  </a:schemeClr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sp>
          <p:nvSpPr>
            <p:cNvPr id="12" name="Freeform: Shape 11"/>
            <p:cNvSpPr/>
            <p:nvPr userDrawn="1"/>
          </p:nvSpPr>
          <p:spPr>
            <a:xfrm>
              <a:off x="0" y="5931257"/>
              <a:ext cx="1189942" cy="2524513"/>
            </a:xfrm>
            <a:custGeom>
              <a:avLst/>
              <a:gdLst>
                <a:gd name="connsiteX0" fmla="*/ 0 w 1189942"/>
                <a:gd name="connsiteY0" fmla="*/ 0 h 2524513"/>
                <a:gd name="connsiteX1" fmla="*/ 175601 w 1189942"/>
                <a:gd name="connsiteY1" fmla="*/ 17702 h 2524513"/>
                <a:gd name="connsiteX2" fmla="*/ 1189942 w 1189942"/>
                <a:gd name="connsiteY2" fmla="*/ 1262256 h 2524513"/>
                <a:gd name="connsiteX3" fmla="*/ 175601 w 1189942"/>
                <a:gd name="connsiteY3" fmla="*/ 2506811 h 2524513"/>
                <a:gd name="connsiteX4" fmla="*/ 0 w 1189942"/>
                <a:gd name="connsiteY4" fmla="*/ 2524513 h 2524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9942" h="2524513">
                  <a:moveTo>
                    <a:pt x="0" y="0"/>
                  </a:moveTo>
                  <a:lnTo>
                    <a:pt x="175601" y="17702"/>
                  </a:lnTo>
                  <a:cubicBezTo>
                    <a:pt x="754484" y="136158"/>
                    <a:pt x="1189942" y="648354"/>
                    <a:pt x="1189942" y="1262256"/>
                  </a:cubicBezTo>
                  <a:cubicBezTo>
                    <a:pt x="1189942" y="1876159"/>
                    <a:pt x="754484" y="2388354"/>
                    <a:pt x="175601" y="2506811"/>
                  </a:cubicBezTo>
                  <a:lnTo>
                    <a:pt x="0" y="2524513"/>
                  </a:lnTo>
                  <a:close/>
                </a:path>
              </a:pathLst>
            </a:custGeom>
            <a:gradFill>
              <a:gsLst>
                <a:gs pos="2000">
                  <a:schemeClr val="accent1"/>
                </a:gs>
                <a:gs pos="100000">
                  <a:schemeClr val="accent5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  <a:effectLst>
              <a:outerShdw blurRad="1270000" dist="622300" dir="2700000" algn="t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</p:grpSp>
      <p:grpSp>
        <p:nvGrpSpPr>
          <p:cNvPr id="13" name="Group 12"/>
          <p:cNvGrpSpPr/>
          <p:nvPr userDrawn="1"/>
        </p:nvGrpSpPr>
        <p:grpSpPr>
          <a:xfrm>
            <a:off x="10397095" y="2"/>
            <a:ext cx="1803744" cy="2061120"/>
            <a:chOff x="13922478" y="2"/>
            <a:chExt cx="5568680" cy="6373129"/>
          </a:xfrm>
        </p:grpSpPr>
        <p:sp>
          <p:nvSpPr>
            <p:cNvPr id="14" name="Freeform: Shape 13"/>
            <p:cNvSpPr/>
            <p:nvPr userDrawn="1"/>
          </p:nvSpPr>
          <p:spPr>
            <a:xfrm>
              <a:off x="13922478" y="2"/>
              <a:ext cx="5558654" cy="4717968"/>
            </a:xfrm>
            <a:custGeom>
              <a:avLst/>
              <a:gdLst>
                <a:gd name="connsiteX0" fmla="*/ 0 w 6039853"/>
                <a:gd name="connsiteY0" fmla="*/ 0 h 6327927"/>
                <a:gd name="connsiteX1" fmla="*/ 2502569 w 6039853"/>
                <a:gd name="connsiteY1" fmla="*/ 1925053 h 6327927"/>
                <a:gd name="connsiteX2" fmla="*/ 2671011 w 6039853"/>
                <a:gd name="connsiteY2" fmla="*/ 4932948 h 6327927"/>
                <a:gd name="connsiteX3" fmla="*/ 6039853 w 6039853"/>
                <a:gd name="connsiteY3" fmla="*/ 6304548 h 6327927"/>
                <a:gd name="connsiteX4" fmla="*/ 5967664 w 6039853"/>
                <a:gd name="connsiteY4" fmla="*/ 0 h 6327927"/>
                <a:gd name="connsiteX5" fmla="*/ 0 w 6039853"/>
                <a:gd name="connsiteY5" fmla="*/ 0 h 6327927"/>
                <a:gd name="connsiteX0-1" fmla="*/ 0 w 6039853"/>
                <a:gd name="connsiteY0-2" fmla="*/ 0 h 6327927"/>
                <a:gd name="connsiteX1-3" fmla="*/ 2502569 w 6039853"/>
                <a:gd name="connsiteY1-4" fmla="*/ 1925053 h 6327927"/>
                <a:gd name="connsiteX2-5" fmla="*/ 2671011 w 6039853"/>
                <a:gd name="connsiteY2-6" fmla="*/ 4932948 h 6327927"/>
                <a:gd name="connsiteX3-7" fmla="*/ 6039853 w 6039853"/>
                <a:gd name="connsiteY3-8" fmla="*/ 6304548 h 6327927"/>
                <a:gd name="connsiteX4-9" fmla="*/ 5967664 w 6039853"/>
                <a:gd name="connsiteY4-10" fmla="*/ 0 h 6327927"/>
                <a:gd name="connsiteX5-11" fmla="*/ 0 w 6039853"/>
                <a:gd name="connsiteY5-12" fmla="*/ 0 h 6327927"/>
                <a:gd name="connsiteX0-13" fmla="*/ 0 w 6039853"/>
                <a:gd name="connsiteY0-14" fmla="*/ 0 h 6327927"/>
                <a:gd name="connsiteX1-15" fmla="*/ 2502569 w 6039853"/>
                <a:gd name="connsiteY1-16" fmla="*/ 1925053 h 6327927"/>
                <a:gd name="connsiteX2-17" fmla="*/ 2839453 w 6039853"/>
                <a:gd name="connsiteY2-18" fmla="*/ 4932948 h 6327927"/>
                <a:gd name="connsiteX3-19" fmla="*/ 6039853 w 6039853"/>
                <a:gd name="connsiteY3-20" fmla="*/ 6304548 h 6327927"/>
                <a:gd name="connsiteX4-21" fmla="*/ 5967664 w 6039853"/>
                <a:gd name="connsiteY4-22" fmla="*/ 0 h 6327927"/>
                <a:gd name="connsiteX5-23" fmla="*/ 0 w 6039853"/>
                <a:gd name="connsiteY5-24" fmla="*/ 0 h 6327927"/>
                <a:gd name="connsiteX0-25" fmla="*/ 0 w 6039853"/>
                <a:gd name="connsiteY0-26" fmla="*/ 0 h 6327927"/>
                <a:gd name="connsiteX1-27" fmla="*/ 2502569 w 6039853"/>
                <a:gd name="connsiteY1-28" fmla="*/ 1925053 h 6327927"/>
                <a:gd name="connsiteX2-29" fmla="*/ 2839453 w 6039853"/>
                <a:gd name="connsiteY2-30" fmla="*/ 4932948 h 6327927"/>
                <a:gd name="connsiteX3-31" fmla="*/ 6039853 w 6039853"/>
                <a:gd name="connsiteY3-32" fmla="*/ 6304548 h 6327927"/>
                <a:gd name="connsiteX4-33" fmla="*/ 5967664 w 6039853"/>
                <a:gd name="connsiteY4-34" fmla="*/ 0 h 6327927"/>
                <a:gd name="connsiteX5-35" fmla="*/ 0 w 6039853"/>
                <a:gd name="connsiteY5-36" fmla="*/ 0 h 6327927"/>
                <a:gd name="connsiteX0-37" fmla="*/ 0 w 6039853"/>
                <a:gd name="connsiteY0-38" fmla="*/ 0 h 6354071"/>
                <a:gd name="connsiteX1-39" fmla="*/ 2502569 w 6039853"/>
                <a:gd name="connsiteY1-40" fmla="*/ 1925053 h 6354071"/>
                <a:gd name="connsiteX2-41" fmla="*/ 2839453 w 6039853"/>
                <a:gd name="connsiteY2-42" fmla="*/ 4932948 h 6354071"/>
                <a:gd name="connsiteX3-43" fmla="*/ 6039853 w 6039853"/>
                <a:gd name="connsiteY3-44" fmla="*/ 6304548 h 6354071"/>
                <a:gd name="connsiteX4-45" fmla="*/ 5967664 w 6039853"/>
                <a:gd name="connsiteY4-46" fmla="*/ 0 h 6354071"/>
                <a:gd name="connsiteX5-47" fmla="*/ 0 w 6039853"/>
                <a:gd name="connsiteY5-48" fmla="*/ 0 h 6354071"/>
                <a:gd name="connsiteX0-49" fmla="*/ 0 w 6039853"/>
                <a:gd name="connsiteY0-50" fmla="*/ 0 h 6354071"/>
                <a:gd name="connsiteX1-51" fmla="*/ 2502569 w 6039853"/>
                <a:gd name="connsiteY1-52" fmla="*/ 1925053 h 6354071"/>
                <a:gd name="connsiteX2-53" fmla="*/ 2839453 w 6039853"/>
                <a:gd name="connsiteY2-54" fmla="*/ 4932948 h 6354071"/>
                <a:gd name="connsiteX3-55" fmla="*/ 6039853 w 6039853"/>
                <a:gd name="connsiteY3-56" fmla="*/ 6304548 h 6354071"/>
                <a:gd name="connsiteX4-57" fmla="*/ 6005764 w 6039853"/>
                <a:gd name="connsiteY4-58" fmla="*/ 0 h 6354071"/>
                <a:gd name="connsiteX5-59" fmla="*/ 0 w 6039853"/>
                <a:gd name="connsiteY5-60" fmla="*/ 0 h 6354071"/>
                <a:gd name="connsiteX0-61" fmla="*/ 0 w 6005764"/>
                <a:gd name="connsiteY0-62" fmla="*/ 0 h 6290613"/>
                <a:gd name="connsiteX1-63" fmla="*/ 2502569 w 6005764"/>
                <a:gd name="connsiteY1-64" fmla="*/ 1925053 h 6290613"/>
                <a:gd name="connsiteX2-65" fmla="*/ 2839453 w 6005764"/>
                <a:gd name="connsiteY2-66" fmla="*/ 4932948 h 6290613"/>
                <a:gd name="connsiteX3-67" fmla="*/ 6001753 w 6005764"/>
                <a:gd name="connsiteY3-68" fmla="*/ 6266448 h 6290613"/>
                <a:gd name="connsiteX4-69" fmla="*/ 6005764 w 6005764"/>
                <a:gd name="connsiteY4-70" fmla="*/ 0 h 6290613"/>
                <a:gd name="connsiteX5-71" fmla="*/ 0 w 6005764"/>
                <a:gd name="connsiteY5-72" fmla="*/ 0 h 6290613"/>
                <a:gd name="connsiteX0-73" fmla="*/ 0 w 6005764"/>
                <a:gd name="connsiteY0-74" fmla="*/ 0 h 6300010"/>
                <a:gd name="connsiteX1-75" fmla="*/ 2502569 w 6005764"/>
                <a:gd name="connsiteY1-76" fmla="*/ 1925053 h 6300010"/>
                <a:gd name="connsiteX2-77" fmla="*/ 2839453 w 6005764"/>
                <a:gd name="connsiteY2-78" fmla="*/ 4932948 h 6300010"/>
                <a:gd name="connsiteX3-79" fmla="*/ 6001753 w 6005764"/>
                <a:gd name="connsiteY3-80" fmla="*/ 6266448 h 6300010"/>
                <a:gd name="connsiteX4-81" fmla="*/ 6005764 w 6005764"/>
                <a:gd name="connsiteY4-82" fmla="*/ 0 h 6300010"/>
                <a:gd name="connsiteX5-83" fmla="*/ 0 w 6005764"/>
                <a:gd name="connsiteY5-84" fmla="*/ 0 h 6300010"/>
                <a:gd name="connsiteX0-85" fmla="*/ 0 w 6005764"/>
                <a:gd name="connsiteY0-86" fmla="*/ 0 h 6301252"/>
                <a:gd name="connsiteX1-87" fmla="*/ 2502569 w 6005764"/>
                <a:gd name="connsiteY1-88" fmla="*/ 1925053 h 6301252"/>
                <a:gd name="connsiteX2-89" fmla="*/ 2839453 w 6005764"/>
                <a:gd name="connsiteY2-90" fmla="*/ 4932948 h 6301252"/>
                <a:gd name="connsiteX3-91" fmla="*/ 6001753 w 6005764"/>
                <a:gd name="connsiteY3-92" fmla="*/ 6266448 h 6301252"/>
                <a:gd name="connsiteX4-93" fmla="*/ 6005764 w 6005764"/>
                <a:gd name="connsiteY4-94" fmla="*/ 0 h 6301252"/>
                <a:gd name="connsiteX5-95" fmla="*/ 0 w 6005764"/>
                <a:gd name="connsiteY5-96" fmla="*/ 0 h 6301252"/>
                <a:gd name="connsiteX0-97" fmla="*/ 0 w 6005764"/>
                <a:gd name="connsiteY0-98" fmla="*/ 0 h 6328404"/>
                <a:gd name="connsiteX1-99" fmla="*/ 2502569 w 6005764"/>
                <a:gd name="connsiteY1-100" fmla="*/ 1925053 h 6328404"/>
                <a:gd name="connsiteX2-101" fmla="*/ 2839453 w 6005764"/>
                <a:gd name="connsiteY2-102" fmla="*/ 4932948 h 6328404"/>
                <a:gd name="connsiteX3-103" fmla="*/ 6001753 w 6005764"/>
                <a:gd name="connsiteY3-104" fmla="*/ 6266448 h 6328404"/>
                <a:gd name="connsiteX4-105" fmla="*/ 6005764 w 6005764"/>
                <a:gd name="connsiteY4-106" fmla="*/ 0 h 6328404"/>
                <a:gd name="connsiteX5-107" fmla="*/ 0 w 6005764"/>
                <a:gd name="connsiteY5-108" fmla="*/ 0 h 6328404"/>
                <a:gd name="connsiteX0-109" fmla="*/ 0 w 6005764"/>
                <a:gd name="connsiteY0-110" fmla="*/ 0 h 6321734"/>
                <a:gd name="connsiteX1-111" fmla="*/ 2502569 w 6005764"/>
                <a:gd name="connsiteY1-112" fmla="*/ 1925053 h 6321734"/>
                <a:gd name="connsiteX2-113" fmla="*/ 3273143 w 6005764"/>
                <a:gd name="connsiteY2-114" fmla="*/ 4856415 h 6321734"/>
                <a:gd name="connsiteX3-115" fmla="*/ 6001753 w 6005764"/>
                <a:gd name="connsiteY3-116" fmla="*/ 6266448 h 6321734"/>
                <a:gd name="connsiteX4-117" fmla="*/ 6005764 w 6005764"/>
                <a:gd name="connsiteY4-118" fmla="*/ 0 h 6321734"/>
                <a:gd name="connsiteX5-119" fmla="*/ 0 w 6005764"/>
                <a:gd name="connsiteY5-120" fmla="*/ 0 h 6321734"/>
                <a:gd name="connsiteX0-121" fmla="*/ 0 w 6005764"/>
                <a:gd name="connsiteY0-122" fmla="*/ 0 h 6312022"/>
                <a:gd name="connsiteX1-123" fmla="*/ 2502569 w 6005764"/>
                <a:gd name="connsiteY1-124" fmla="*/ 1925053 h 6312022"/>
                <a:gd name="connsiteX2-125" fmla="*/ 3273143 w 6005764"/>
                <a:gd name="connsiteY2-126" fmla="*/ 4856415 h 6312022"/>
                <a:gd name="connsiteX3-127" fmla="*/ 6001753 w 6005764"/>
                <a:gd name="connsiteY3-128" fmla="*/ 6266448 h 6312022"/>
                <a:gd name="connsiteX4-129" fmla="*/ 6005764 w 6005764"/>
                <a:gd name="connsiteY4-130" fmla="*/ 0 h 6312022"/>
                <a:gd name="connsiteX5-131" fmla="*/ 0 w 6005764"/>
                <a:gd name="connsiteY5-132" fmla="*/ 0 h 6312022"/>
                <a:gd name="connsiteX0-133" fmla="*/ 0 w 6005764"/>
                <a:gd name="connsiteY0-134" fmla="*/ 0 h 6312023"/>
                <a:gd name="connsiteX1-135" fmla="*/ 2502569 w 6005764"/>
                <a:gd name="connsiteY1-136" fmla="*/ 1925053 h 6312023"/>
                <a:gd name="connsiteX2-137" fmla="*/ 3145587 w 6005764"/>
                <a:gd name="connsiteY2-138" fmla="*/ 4856415 h 6312023"/>
                <a:gd name="connsiteX3-139" fmla="*/ 6001753 w 6005764"/>
                <a:gd name="connsiteY3-140" fmla="*/ 6266448 h 6312023"/>
                <a:gd name="connsiteX4-141" fmla="*/ 6005764 w 6005764"/>
                <a:gd name="connsiteY4-142" fmla="*/ 0 h 6312023"/>
                <a:gd name="connsiteX5-143" fmla="*/ 0 w 6005764"/>
                <a:gd name="connsiteY5-144" fmla="*/ 0 h 6312023"/>
                <a:gd name="connsiteX0-145" fmla="*/ 0 w 6005764"/>
                <a:gd name="connsiteY0-146" fmla="*/ 0 h 6318150"/>
                <a:gd name="connsiteX1-147" fmla="*/ 2502569 w 6005764"/>
                <a:gd name="connsiteY1-148" fmla="*/ 1925053 h 6318150"/>
                <a:gd name="connsiteX2-149" fmla="*/ 3145587 w 6005764"/>
                <a:gd name="connsiteY2-150" fmla="*/ 4856415 h 6318150"/>
                <a:gd name="connsiteX3-151" fmla="*/ 6001753 w 6005764"/>
                <a:gd name="connsiteY3-152" fmla="*/ 6266448 h 6318150"/>
                <a:gd name="connsiteX4-153" fmla="*/ 6005764 w 6005764"/>
                <a:gd name="connsiteY4-154" fmla="*/ 0 h 6318150"/>
                <a:gd name="connsiteX5-155" fmla="*/ 0 w 6005764"/>
                <a:gd name="connsiteY5-156" fmla="*/ 0 h 63181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005764" h="6318150">
                  <a:moveTo>
                    <a:pt x="0" y="0"/>
                  </a:moveTo>
                  <a:cubicBezTo>
                    <a:pt x="66174" y="1417720"/>
                    <a:pt x="1978305" y="1115651"/>
                    <a:pt x="2502569" y="1925053"/>
                  </a:cubicBezTo>
                  <a:cubicBezTo>
                    <a:pt x="3026834" y="2734456"/>
                    <a:pt x="2714790" y="3661059"/>
                    <a:pt x="3145587" y="4856415"/>
                  </a:cubicBezTo>
                  <a:cubicBezTo>
                    <a:pt x="3576384" y="6051771"/>
                    <a:pt x="4643187" y="6477001"/>
                    <a:pt x="6001753" y="6266448"/>
                  </a:cubicBezTo>
                  <a:lnTo>
                    <a:pt x="6005764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40000"/>
                  </a:schemeClr>
                </a:gs>
                <a:gs pos="0">
                  <a:srgbClr val="181B2C">
                    <a:alpha val="25000"/>
                  </a:srgbClr>
                </a:gs>
                <a:gs pos="55000">
                  <a:schemeClr val="accent5">
                    <a:alpha val="44000"/>
                  </a:schemeClr>
                </a:gs>
              </a:gsLst>
              <a:lin ang="9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sp>
          <p:nvSpPr>
            <p:cNvPr id="15" name="Freeform: Shape 14"/>
            <p:cNvSpPr/>
            <p:nvPr userDrawn="1"/>
          </p:nvSpPr>
          <p:spPr>
            <a:xfrm>
              <a:off x="17828114" y="1072550"/>
              <a:ext cx="1663044" cy="5300581"/>
            </a:xfrm>
            <a:custGeom>
              <a:avLst/>
              <a:gdLst>
                <a:gd name="connsiteX0" fmla="*/ 2561234 w 2585297"/>
                <a:gd name="connsiteY0" fmla="*/ 0 h 6906127"/>
                <a:gd name="connsiteX1" fmla="*/ 780560 w 2585297"/>
                <a:gd name="connsiteY1" fmla="*/ 1852863 h 6906127"/>
                <a:gd name="connsiteX2" fmla="*/ 82728 w 2585297"/>
                <a:gd name="connsiteY2" fmla="*/ 4932948 h 6906127"/>
                <a:gd name="connsiteX3" fmla="*/ 2585297 w 2585297"/>
                <a:gd name="connsiteY3" fmla="*/ 6906127 h 6906127"/>
                <a:gd name="connsiteX4" fmla="*/ 2561234 w 2585297"/>
                <a:gd name="connsiteY4" fmla="*/ 0 h 6906127"/>
                <a:gd name="connsiteX0-1" fmla="*/ 2561234 w 2585297"/>
                <a:gd name="connsiteY0-2" fmla="*/ 10370 h 6916497"/>
                <a:gd name="connsiteX1-3" fmla="*/ 780560 w 2585297"/>
                <a:gd name="connsiteY1-4" fmla="*/ 1863233 h 6916497"/>
                <a:gd name="connsiteX2-5" fmla="*/ 82728 w 2585297"/>
                <a:gd name="connsiteY2-6" fmla="*/ 4943318 h 6916497"/>
                <a:gd name="connsiteX3-7" fmla="*/ 2585297 w 2585297"/>
                <a:gd name="connsiteY3-8" fmla="*/ 6916497 h 6916497"/>
                <a:gd name="connsiteX4-9" fmla="*/ 2561234 w 2585297"/>
                <a:gd name="connsiteY4-10" fmla="*/ 10370 h 6916497"/>
                <a:gd name="connsiteX0-11" fmla="*/ 2547392 w 2571455"/>
                <a:gd name="connsiteY0-12" fmla="*/ 8277 h 6914404"/>
                <a:gd name="connsiteX1-13" fmla="*/ 938168 w 2571455"/>
                <a:gd name="connsiteY1-14" fmla="*/ 2184990 h 6914404"/>
                <a:gd name="connsiteX2-15" fmla="*/ 68886 w 2571455"/>
                <a:gd name="connsiteY2-16" fmla="*/ 4941225 h 6914404"/>
                <a:gd name="connsiteX3-17" fmla="*/ 2571455 w 2571455"/>
                <a:gd name="connsiteY3-18" fmla="*/ 6914404 h 6914404"/>
                <a:gd name="connsiteX4-19" fmla="*/ 2547392 w 2571455"/>
                <a:gd name="connsiteY4-20" fmla="*/ 8277 h 6914404"/>
                <a:gd name="connsiteX0-21" fmla="*/ 2594895 w 2618958"/>
                <a:gd name="connsiteY0-22" fmla="*/ 8277 h 6914404"/>
                <a:gd name="connsiteX1-23" fmla="*/ 985671 w 2618958"/>
                <a:gd name="connsiteY1-24" fmla="*/ 2184990 h 6914404"/>
                <a:gd name="connsiteX2-25" fmla="*/ 116389 w 2618958"/>
                <a:gd name="connsiteY2-26" fmla="*/ 4941225 h 6914404"/>
                <a:gd name="connsiteX3-27" fmla="*/ 2618958 w 2618958"/>
                <a:gd name="connsiteY3-28" fmla="*/ 6914404 h 6914404"/>
                <a:gd name="connsiteX4-29" fmla="*/ 2594895 w 2618958"/>
                <a:gd name="connsiteY4-30" fmla="*/ 8277 h 6914404"/>
                <a:gd name="connsiteX0-31" fmla="*/ 2594895 w 2618958"/>
                <a:gd name="connsiteY0-32" fmla="*/ 8277 h 6914404"/>
                <a:gd name="connsiteX1-33" fmla="*/ 985671 w 2618958"/>
                <a:gd name="connsiteY1-34" fmla="*/ 2184990 h 6914404"/>
                <a:gd name="connsiteX2-35" fmla="*/ 116389 w 2618958"/>
                <a:gd name="connsiteY2-36" fmla="*/ 4941225 h 6914404"/>
                <a:gd name="connsiteX3-37" fmla="*/ 2618958 w 2618958"/>
                <a:gd name="connsiteY3-38" fmla="*/ 6914404 h 6914404"/>
                <a:gd name="connsiteX4-39" fmla="*/ 2594895 w 2618958"/>
                <a:gd name="connsiteY4-40" fmla="*/ 8277 h 6914404"/>
                <a:gd name="connsiteX0-41" fmla="*/ 2594895 w 2618958"/>
                <a:gd name="connsiteY0-42" fmla="*/ 8277 h 6914404"/>
                <a:gd name="connsiteX1-43" fmla="*/ 985671 w 2618958"/>
                <a:gd name="connsiteY1-44" fmla="*/ 2184990 h 6914404"/>
                <a:gd name="connsiteX2-45" fmla="*/ 116389 w 2618958"/>
                <a:gd name="connsiteY2-46" fmla="*/ 4941225 h 6914404"/>
                <a:gd name="connsiteX3-47" fmla="*/ 2618958 w 2618958"/>
                <a:gd name="connsiteY3-48" fmla="*/ 6914404 h 6914404"/>
                <a:gd name="connsiteX4-49" fmla="*/ 2594895 w 2618958"/>
                <a:gd name="connsiteY4-50" fmla="*/ 8277 h 6914404"/>
                <a:gd name="connsiteX0-51" fmla="*/ 2594895 w 2618958"/>
                <a:gd name="connsiteY0-52" fmla="*/ 8277 h 6914404"/>
                <a:gd name="connsiteX1-53" fmla="*/ 985671 w 2618958"/>
                <a:gd name="connsiteY1-54" fmla="*/ 2184990 h 6914404"/>
                <a:gd name="connsiteX2-55" fmla="*/ 116389 w 2618958"/>
                <a:gd name="connsiteY2-56" fmla="*/ 4941225 h 6914404"/>
                <a:gd name="connsiteX3-57" fmla="*/ 2618958 w 2618958"/>
                <a:gd name="connsiteY3-58" fmla="*/ 6914404 h 6914404"/>
                <a:gd name="connsiteX4-59" fmla="*/ 2594895 w 2618958"/>
                <a:gd name="connsiteY4-60" fmla="*/ 8277 h 6914404"/>
                <a:gd name="connsiteX0-61" fmla="*/ 2517149 w 2541212"/>
                <a:gd name="connsiteY0-62" fmla="*/ 8277 h 6914404"/>
                <a:gd name="connsiteX1-63" fmla="*/ 907925 w 2541212"/>
                <a:gd name="connsiteY1-64" fmla="*/ 2184990 h 6914404"/>
                <a:gd name="connsiteX2-65" fmla="*/ 38643 w 2541212"/>
                <a:gd name="connsiteY2-66" fmla="*/ 4941225 h 6914404"/>
                <a:gd name="connsiteX3-67" fmla="*/ 2541212 w 2541212"/>
                <a:gd name="connsiteY3-68" fmla="*/ 6914404 h 6914404"/>
                <a:gd name="connsiteX4-69" fmla="*/ 2517149 w 2541212"/>
                <a:gd name="connsiteY4-70" fmla="*/ 8277 h 691440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541212" h="6914404">
                  <a:moveTo>
                    <a:pt x="2517149" y="8277"/>
                  </a:moveTo>
                  <a:cubicBezTo>
                    <a:pt x="614154" y="-124071"/>
                    <a:pt x="1321009" y="1362832"/>
                    <a:pt x="907925" y="2184990"/>
                  </a:cubicBezTo>
                  <a:cubicBezTo>
                    <a:pt x="494841" y="3007148"/>
                    <a:pt x="-166896" y="3508464"/>
                    <a:pt x="38643" y="4941225"/>
                  </a:cubicBezTo>
                  <a:cubicBezTo>
                    <a:pt x="358482" y="6183486"/>
                    <a:pt x="1573672" y="6806120"/>
                    <a:pt x="2541212" y="6914404"/>
                  </a:cubicBezTo>
                  <a:lnTo>
                    <a:pt x="2517149" y="8277"/>
                  </a:lnTo>
                  <a:close/>
                </a:path>
              </a:pathLst>
            </a:custGeom>
            <a:gradFill>
              <a:gsLst>
                <a:gs pos="2000">
                  <a:schemeClr val="accent1"/>
                </a:gs>
                <a:gs pos="100000">
                  <a:schemeClr val="accent5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1B78-826D-4FE9-99FE-428C8E62A634}" type="slidenum">
              <a:rPr lang="en-US" smtClean="0"/>
            </a:fld>
            <a:endParaRPr 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193673" y="1529615"/>
            <a:ext cx="3804655" cy="3798771"/>
          </a:xfrm>
          <a:custGeom>
            <a:avLst/>
            <a:gdLst>
              <a:gd name="connsiteX0" fmla="*/ 1857828 w 3715656"/>
              <a:gd name="connsiteY0" fmla="*/ 0 h 3715654"/>
              <a:gd name="connsiteX1" fmla="*/ 3715656 w 3715656"/>
              <a:gd name="connsiteY1" fmla="*/ 1857827 h 3715654"/>
              <a:gd name="connsiteX2" fmla="*/ 1857828 w 3715656"/>
              <a:gd name="connsiteY2" fmla="*/ 3715654 h 3715654"/>
              <a:gd name="connsiteX3" fmla="*/ 0 w 3715656"/>
              <a:gd name="connsiteY3" fmla="*/ 1857827 h 3715654"/>
              <a:gd name="connsiteX4" fmla="*/ 1857828 w 3715656"/>
              <a:gd name="connsiteY4" fmla="*/ 0 h 3715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5656" h="3715654">
                <a:moveTo>
                  <a:pt x="1857828" y="0"/>
                </a:moveTo>
                <a:cubicBezTo>
                  <a:pt x="2883878" y="0"/>
                  <a:pt x="3715656" y="831777"/>
                  <a:pt x="3715656" y="1857827"/>
                </a:cubicBezTo>
                <a:cubicBezTo>
                  <a:pt x="3715656" y="2883877"/>
                  <a:pt x="2883878" y="3715654"/>
                  <a:pt x="1857828" y="3715654"/>
                </a:cubicBezTo>
                <a:cubicBezTo>
                  <a:pt x="831778" y="3715654"/>
                  <a:pt x="0" y="2883877"/>
                  <a:pt x="0" y="1857827"/>
                </a:cubicBezTo>
                <a:cubicBezTo>
                  <a:pt x="0" y="831777"/>
                  <a:pt x="831778" y="0"/>
                  <a:pt x="1857828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468295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98221" y="2137902"/>
            <a:ext cx="3109215" cy="1838088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541394" y="2137902"/>
            <a:ext cx="3109215" cy="1838088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784565" y="2137902"/>
            <a:ext cx="3109215" cy="1838088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116549" y="841383"/>
            <a:ext cx="923201" cy="921773"/>
          </a:xfrm>
          <a:custGeom>
            <a:avLst/>
            <a:gdLst>
              <a:gd name="connsiteX0" fmla="*/ 1857828 w 3715656"/>
              <a:gd name="connsiteY0" fmla="*/ 0 h 3715654"/>
              <a:gd name="connsiteX1" fmla="*/ 3715656 w 3715656"/>
              <a:gd name="connsiteY1" fmla="*/ 1857827 h 3715654"/>
              <a:gd name="connsiteX2" fmla="*/ 1857828 w 3715656"/>
              <a:gd name="connsiteY2" fmla="*/ 3715654 h 3715654"/>
              <a:gd name="connsiteX3" fmla="*/ 0 w 3715656"/>
              <a:gd name="connsiteY3" fmla="*/ 1857827 h 3715654"/>
              <a:gd name="connsiteX4" fmla="*/ 1857828 w 3715656"/>
              <a:gd name="connsiteY4" fmla="*/ 0 h 3715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5656" h="3715654">
                <a:moveTo>
                  <a:pt x="1857828" y="0"/>
                </a:moveTo>
                <a:cubicBezTo>
                  <a:pt x="2883878" y="0"/>
                  <a:pt x="3715656" y="831777"/>
                  <a:pt x="3715656" y="1857827"/>
                </a:cubicBezTo>
                <a:cubicBezTo>
                  <a:pt x="3715656" y="2883877"/>
                  <a:pt x="2883878" y="3715654"/>
                  <a:pt x="1857828" y="3715654"/>
                </a:cubicBezTo>
                <a:cubicBezTo>
                  <a:pt x="831778" y="3715654"/>
                  <a:pt x="0" y="2883877"/>
                  <a:pt x="0" y="1857827"/>
                </a:cubicBezTo>
                <a:cubicBezTo>
                  <a:pt x="0" y="831777"/>
                  <a:pt x="831778" y="0"/>
                  <a:pt x="1857828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234021" y="4003214"/>
            <a:ext cx="923201" cy="921773"/>
          </a:xfrm>
          <a:custGeom>
            <a:avLst/>
            <a:gdLst>
              <a:gd name="connsiteX0" fmla="*/ 1857828 w 3715656"/>
              <a:gd name="connsiteY0" fmla="*/ 0 h 3715654"/>
              <a:gd name="connsiteX1" fmla="*/ 3715656 w 3715656"/>
              <a:gd name="connsiteY1" fmla="*/ 1857827 h 3715654"/>
              <a:gd name="connsiteX2" fmla="*/ 1857828 w 3715656"/>
              <a:gd name="connsiteY2" fmla="*/ 3715654 h 3715654"/>
              <a:gd name="connsiteX3" fmla="*/ 0 w 3715656"/>
              <a:gd name="connsiteY3" fmla="*/ 1857827 h 3715654"/>
              <a:gd name="connsiteX4" fmla="*/ 1857828 w 3715656"/>
              <a:gd name="connsiteY4" fmla="*/ 0 h 3715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5656" h="3715654">
                <a:moveTo>
                  <a:pt x="1857828" y="0"/>
                </a:moveTo>
                <a:cubicBezTo>
                  <a:pt x="2883878" y="0"/>
                  <a:pt x="3715656" y="831777"/>
                  <a:pt x="3715656" y="1857827"/>
                </a:cubicBezTo>
                <a:cubicBezTo>
                  <a:pt x="3715656" y="2883877"/>
                  <a:pt x="2883878" y="3715654"/>
                  <a:pt x="1857828" y="3715654"/>
                </a:cubicBezTo>
                <a:cubicBezTo>
                  <a:pt x="831778" y="3715654"/>
                  <a:pt x="0" y="2883877"/>
                  <a:pt x="0" y="1857827"/>
                </a:cubicBezTo>
                <a:cubicBezTo>
                  <a:pt x="0" y="831777"/>
                  <a:pt x="831778" y="0"/>
                  <a:pt x="1857828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1B78-826D-4FE9-99FE-428C8E62A63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096001" y="1"/>
            <a:ext cx="4906787" cy="4240161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8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1B78-826D-4FE9-99FE-428C8E62A634}" type="slidenum">
              <a:rPr lang="en-US" smtClean="0"/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35362" y="1950626"/>
            <a:ext cx="4897566" cy="392603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/>
          <p:cNvSpPr/>
          <p:nvPr userDrawn="1"/>
        </p:nvSpPr>
        <p:spPr>
          <a:xfrm>
            <a:off x="703216" y="170489"/>
            <a:ext cx="8517186" cy="6517023"/>
          </a:xfrm>
          <a:custGeom>
            <a:avLst/>
            <a:gdLst>
              <a:gd name="connsiteX0" fmla="*/ 169643 w 3522865"/>
              <a:gd name="connsiteY0" fmla="*/ 1030958 h 2484348"/>
              <a:gd name="connsiteX1" fmla="*/ 2684243 w 3522865"/>
              <a:gd name="connsiteY1" fmla="*/ 2258 h 2484348"/>
              <a:gd name="connsiteX2" fmla="*/ 3522443 w 3522865"/>
              <a:gd name="connsiteY2" fmla="*/ 1316708 h 2484348"/>
              <a:gd name="connsiteX3" fmla="*/ 2779493 w 3522865"/>
              <a:gd name="connsiteY3" fmla="*/ 2478758 h 2484348"/>
              <a:gd name="connsiteX4" fmla="*/ 1579343 w 3522865"/>
              <a:gd name="connsiteY4" fmla="*/ 1773908 h 2484348"/>
              <a:gd name="connsiteX5" fmla="*/ 379193 w 3522865"/>
              <a:gd name="connsiteY5" fmla="*/ 2154908 h 2484348"/>
              <a:gd name="connsiteX6" fmla="*/ 169643 w 3522865"/>
              <a:gd name="connsiteY6" fmla="*/ 1030958 h 2484348"/>
              <a:gd name="connsiteX0-1" fmla="*/ 158936 w 3514183"/>
              <a:gd name="connsiteY0-2" fmla="*/ 433349 h 1886739"/>
              <a:gd name="connsiteX1-3" fmla="*/ 2528756 w 3514183"/>
              <a:gd name="connsiteY1-4" fmla="*/ 6629 h 1886739"/>
              <a:gd name="connsiteX2-5" fmla="*/ 3511736 w 3514183"/>
              <a:gd name="connsiteY2-6" fmla="*/ 719099 h 1886739"/>
              <a:gd name="connsiteX3-7" fmla="*/ 2768786 w 3514183"/>
              <a:gd name="connsiteY3-8" fmla="*/ 1881149 h 1886739"/>
              <a:gd name="connsiteX4-9" fmla="*/ 1568636 w 3514183"/>
              <a:gd name="connsiteY4-10" fmla="*/ 1176299 h 1886739"/>
              <a:gd name="connsiteX5-11" fmla="*/ 368486 w 3514183"/>
              <a:gd name="connsiteY5-12" fmla="*/ 1557299 h 1886739"/>
              <a:gd name="connsiteX6-13" fmla="*/ 158936 w 3514183"/>
              <a:gd name="connsiteY6-14" fmla="*/ 433349 h 1886739"/>
              <a:gd name="connsiteX0-15" fmla="*/ 165698 w 3519490"/>
              <a:gd name="connsiteY0-16" fmla="*/ 1061364 h 2514754"/>
              <a:gd name="connsiteX1-17" fmla="*/ 2626958 w 3519490"/>
              <a:gd name="connsiteY1-18" fmla="*/ 2184 h 2514754"/>
              <a:gd name="connsiteX2-19" fmla="*/ 3518498 w 3519490"/>
              <a:gd name="connsiteY2-20" fmla="*/ 1347114 h 2514754"/>
              <a:gd name="connsiteX3-21" fmla="*/ 2775548 w 3519490"/>
              <a:gd name="connsiteY3-22" fmla="*/ 2509164 h 2514754"/>
              <a:gd name="connsiteX4-23" fmla="*/ 1575398 w 3519490"/>
              <a:gd name="connsiteY4-24" fmla="*/ 1804314 h 2514754"/>
              <a:gd name="connsiteX5-25" fmla="*/ 375248 w 3519490"/>
              <a:gd name="connsiteY5-26" fmla="*/ 2185314 h 2514754"/>
              <a:gd name="connsiteX6-27" fmla="*/ 165698 w 3519490"/>
              <a:gd name="connsiteY6-28" fmla="*/ 1061364 h 2514754"/>
              <a:gd name="connsiteX0-29" fmla="*/ 165698 w 3519490"/>
              <a:gd name="connsiteY0-30" fmla="*/ 1110091 h 2563481"/>
              <a:gd name="connsiteX1-31" fmla="*/ 2626958 w 3519490"/>
              <a:gd name="connsiteY1-32" fmla="*/ 50911 h 2563481"/>
              <a:gd name="connsiteX2-33" fmla="*/ 3518498 w 3519490"/>
              <a:gd name="connsiteY2-34" fmla="*/ 1395841 h 2563481"/>
              <a:gd name="connsiteX3-35" fmla="*/ 2775548 w 3519490"/>
              <a:gd name="connsiteY3-36" fmla="*/ 2557891 h 2563481"/>
              <a:gd name="connsiteX4-37" fmla="*/ 1575398 w 3519490"/>
              <a:gd name="connsiteY4-38" fmla="*/ 1853041 h 2563481"/>
              <a:gd name="connsiteX5-39" fmla="*/ 375248 w 3519490"/>
              <a:gd name="connsiteY5-40" fmla="*/ 2234041 h 2563481"/>
              <a:gd name="connsiteX6-41" fmla="*/ 165698 w 3519490"/>
              <a:gd name="connsiteY6-42" fmla="*/ 1110091 h 2563481"/>
              <a:gd name="connsiteX0-43" fmla="*/ 162317 w 3516109"/>
              <a:gd name="connsiteY0-44" fmla="*/ 1118578 h 2571968"/>
              <a:gd name="connsiteX1-45" fmla="*/ 2623577 w 3516109"/>
              <a:gd name="connsiteY1-46" fmla="*/ 59398 h 2571968"/>
              <a:gd name="connsiteX2-47" fmla="*/ 3515117 w 3516109"/>
              <a:gd name="connsiteY2-48" fmla="*/ 1404328 h 2571968"/>
              <a:gd name="connsiteX3-49" fmla="*/ 2772167 w 3516109"/>
              <a:gd name="connsiteY3-50" fmla="*/ 2566378 h 2571968"/>
              <a:gd name="connsiteX4-51" fmla="*/ 1572017 w 3516109"/>
              <a:gd name="connsiteY4-52" fmla="*/ 1861528 h 2571968"/>
              <a:gd name="connsiteX5-53" fmla="*/ 371867 w 3516109"/>
              <a:gd name="connsiteY5-54" fmla="*/ 2242528 h 2571968"/>
              <a:gd name="connsiteX6-55" fmla="*/ 162317 w 3516109"/>
              <a:gd name="connsiteY6-56" fmla="*/ 1118578 h 2571968"/>
              <a:gd name="connsiteX0-57" fmla="*/ 139541 w 3493333"/>
              <a:gd name="connsiteY0-58" fmla="*/ 1109787 h 2563177"/>
              <a:gd name="connsiteX1-59" fmla="*/ 2600801 w 3493333"/>
              <a:gd name="connsiteY1-60" fmla="*/ 50607 h 2563177"/>
              <a:gd name="connsiteX2-61" fmla="*/ 3492341 w 3493333"/>
              <a:gd name="connsiteY2-62" fmla="*/ 1395537 h 2563177"/>
              <a:gd name="connsiteX3-63" fmla="*/ 2749391 w 3493333"/>
              <a:gd name="connsiteY3-64" fmla="*/ 2557587 h 2563177"/>
              <a:gd name="connsiteX4-65" fmla="*/ 1549241 w 3493333"/>
              <a:gd name="connsiteY4-66" fmla="*/ 1852737 h 2563177"/>
              <a:gd name="connsiteX5-67" fmla="*/ 440531 w 3493333"/>
              <a:gd name="connsiteY5-68" fmla="*/ 2188017 h 2563177"/>
              <a:gd name="connsiteX6-69" fmla="*/ 139541 w 3493333"/>
              <a:gd name="connsiteY6-70" fmla="*/ 1109787 h 2563177"/>
              <a:gd name="connsiteX0-71" fmla="*/ 163892 w 3517684"/>
              <a:gd name="connsiteY0-72" fmla="*/ 1109787 h 2563177"/>
              <a:gd name="connsiteX1-73" fmla="*/ 2625152 w 3517684"/>
              <a:gd name="connsiteY1-74" fmla="*/ 50607 h 2563177"/>
              <a:gd name="connsiteX2-75" fmla="*/ 3516692 w 3517684"/>
              <a:gd name="connsiteY2-76" fmla="*/ 1395537 h 2563177"/>
              <a:gd name="connsiteX3-77" fmla="*/ 2773742 w 3517684"/>
              <a:gd name="connsiteY3-78" fmla="*/ 2557587 h 2563177"/>
              <a:gd name="connsiteX4-79" fmla="*/ 1573592 w 3517684"/>
              <a:gd name="connsiteY4-80" fmla="*/ 1852737 h 2563177"/>
              <a:gd name="connsiteX5-81" fmla="*/ 464882 w 3517684"/>
              <a:gd name="connsiteY5-82" fmla="*/ 2188017 h 2563177"/>
              <a:gd name="connsiteX6-83" fmla="*/ 163892 w 3517684"/>
              <a:gd name="connsiteY6-84" fmla="*/ 1109787 h 2563177"/>
              <a:gd name="connsiteX0-85" fmla="*/ 82749 w 3436541"/>
              <a:gd name="connsiteY0-86" fmla="*/ 1110091 h 2563481"/>
              <a:gd name="connsiteX1-87" fmla="*/ 2544009 w 3436541"/>
              <a:gd name="connsiteY1-88" fmla="*/ 50911 h 2563481"/>
              <a:gd name="connsiteX2-89" fmla="*/ 3435549 w 3436541"/>
              <a:gd name="connsiteY2-90" fmla="*/ 1395841 h 2563481"/>
              <a:gd name="connsiteX3-91" fmla="*/ 2692599 w 3436541"/>
              <a:gd name="connsiteY3-92" fmla="*/ 2557891 h 2563481"/>
              <a:gd name="connsiteX4-93" fmla="*/ 1492449 w 3436541"/>
              <a:gd name="connsiteY4-94" fmla="*/ 1853041 h 2563481"/>
              <a:gd name="connsiteX5-95" fmla="*/ 383739 w 3436541"/>
              <a:gd name="connsiteY5-96" fmla="*/ 2188321 h 2563481"/>
              <a:gd name="connsiteX6-97" fmla="*/ 82749 w 3436541"/>
              <a:gd name="connsiteY6-98" fmla="*/ 1110091 h 2563481"/>
              <a:gd name="connsiteX0-99" fmla="*/ 57039 w 3410900"/>
              <a:gd name="connsiteY0-100" fmla="*/ 1110091 h 2562627"/>
              <a:gd name="connsiteX1-101" fmla="*/ 2518299 w 3410900"/>
              <a:gd name="connsiteY1-102" fmla="*/ 50911 h 2562627"/>
              <a:gd name="connsiteX2-103" fmla="*/ 3409839 w 3410900"/>
              <a:gd name="connsiteY2-104" fmla="*/ 1395841 h 2562627"/>
              <a:gd name="connsiteX3-105" fmla="*/ 2666889 w 3410900"/>
              <a:gd name="connsiteY3-106" fmla="*/ 2557891 h 2562627"/>
              <a:gd name="connsiteX4-107" fmla="*/ 1283859 w 3410900"/>
              <a:gd name="connsiteY4-108" fmla="*/ 1822561 h 2562627"/>
              <a:gd name="connsiteX5-109" fmla="*/ 358029 w 3410900"/>
              <a:gd name="connsiteY5-110" fmla="*/ 2188321 h 2562627"/>
              <a:gd name="connsiteX6-111" fmla="*/ 57039 w 3410900"/>
              <a:gd name="connsiteY6-112" fmla="*/ 1110091 h 2562627"/>
              <a:gd name="connsiteX0-113" fmla="*/ 86841 w 3440702"/>
              <a:gd name="connsiteY0-114" fmla="*/ 1110091 h 2562627"/>
              <a:gd name="connsiteX1-115" fmla="*/ 2548101 w 3440702"/>
              <a:gd name="connsiteY1-116" fmla="*/ 50911 h 2562627"/>
              <a:gd name="connsiteX2-117" fmla="*/ 3439641 w 3440702"/>
              <a:gd name="connsiteY2-118" fmla="*/ 1395841 h 2562627"/>
              <a:gd name="connsiteX3-119" fmla="*/ 2696691 w 3440702"/>
              <a:gd name="connsiteY3-120" fmla="*/ 2557891 h 2562627"/>
              <a:gd name="connsiteX4-121" fmla="*/ 1313661 w 3440702"/>
              <a:gd name="connsiteY4-122" fmla="*/ 1822561 h 2562627"/>
              <a:gd name="connsiteX5-123" fmla="*/ 387831 w 3440702"/>
              <a:gd name="connsiteY5-124" fmla="*/ 2188321 h 2562627"/>
              <a:gd name="connsiteX6-125" fmla="*/ 86841 w 3440702"/>
              <a:gd name="connsiteY6-126" fmla="*/ 1110091 h 2562627"/>
              <a:gd name="connsiteX0-127" fmla="*/ 79129 w 3432990"/>
              <a:gd name="connsiteY0-128" fmla="*/ 1110091 h 2562627"/>
              <a:gd name="connsiteX1-129" fmla="*/ 2540389 w 3432990"/>
              <a:gd name="connsiteY1-130" fmla="*/ 50911 h 2562627"/>
              <a:gd name="connsiteX2-131" fmla="*/ 3431929 w 3432990"/>
              <a:gd name="connsiteY2-132" fmla="*/ 1395841 h 2562627"/>
              <a:gd name="connsiteX3-133" fmla="*/ 2688979 w 3432990"/>
              <a:gd name="connsiteY3-134" fmla="*/ 2557891 h 2562627"/>
              <a:gd name="connsiteX4-135" fmla="*/ 1305949 w 3432990"/>
              <a:gd name="connsiteY4-136" fmla="*/ 1822561 h 2562627"/>
              <a:gd name="connsiteX5-137" fmla="*/ 380119 w 3432990"/>
              <a:gd name="connsiteY5-138" fmla="*/ 2188321 h 2562627"/>
              <a:gd name="connsiteX6-139" fmla="*/ 79129 w 3432990"/>
              <a:gd name="connsiteY6-140" fmla="*/ 1110091 h 2562627"/>
              <a:gd name="connsiteX0-141" fmla="*/ 79129 w 3432990"/>
              <a:gd name="connsiteY0-142" fmla="*/ 1110091 h 2562043"/>
              <a:gd name="connsiteX1-143" fmla="*/ 2540389 w 3432990"/>
              <a:gd name="connsiteY1-144" fmla="*/ 50911 h 2562043"/>
              <a:gd name="connsiteX2-145" fmla="*/ 3431929 w 3432990"/>
              <a:gd name="connsiteY2-146" fmla="*/ 1395841 h 2562043"/>
              <a:gd name="connsiteX3-147" fmla="*/ 2688979 w 3432990"/>
              <a:gd name="connsiteY3-148" fmla="*/ 2557891 h 2562043"/>
              <a:gd name="connsiteX4-149" fmla="*/ 1305949 w 3432990"/>
              <a:gd name="connsiteY4-150" fmla="*/ 1822561 h 2562043"/>
              <a:gd name="connsiteX5-151" fmla="*/ 380119 w 3432990"/>
              <a:gd name="connsiteY5-152" fmla="*/ 2188321 h 2562043"/>
              <a:gd name="connsiteX6-153" fmla="*/ 79129 w 3432990"/>
              <a:gd name="connsiteY6-154" fmla="*/ 1110091 h 2562043"/>
              <a:gd name="connsiteX0-155" fmla="*/ 79129 w 3433048"/>
              <a:gd name="connsiteY0-156" fmla="*/ 1110091 h 2574990"/>
              <a:gd name="connsiteX1-157" fmla="*/ 2540389 w 3433048"/>
              <a:gd name="connsiteY1-158" fmla="*/ 50911 h 2574990"/>
              <a:gd name="connsiteX2-159" fmla="*/ 3431929 w 3433048"/>
              <a:gd name="connsiteY2-160" fmla="*/ 1395841 h 2574990"/>
              <a:gd name="connsiteX3-161" fmla="*/ 2688979 w 3433048"/>
              <a:gd name="connsiteY3-162" fmla="*/ 2557891 h 2574990"/>
              <a:gd name="connsiteX4-163" fmla="*/ 1305949 w 3433048"/>
              <a:gd name="connsiteY4-164" fmla="*/ 1822561 h 2574990"/>
              <a:gd name="connsiteX5-165" fmla="*/ 380119 w 3433048"/>
              <a:gd name="connsiteY5-166" fmla="*/ 2188321 h 2574990"/>
              <a:gd name="connsiteX6-167" fmla="*/ 79129 w 3433048"/>
              <a:gd name="connsiteY6-168" fmla="*/ 1110091 h 2574990"/>
              <a:gd name="connsiteX0-169" fmla="*/ 79129 w 3433628"/>
              <a:gd name="connsiteY0-170" fmla="*/ 1110091 h 2564852"/>
              <a:gd name="connsiteX1-171" fmla="*/ 2540389 w 3433628"/>
              <a:gd name="connsiteY1-172" fmla="*/ 50911 h 2564852"/>
              <a:gd name="connsiteX2-173" fmla="*/ 3431929 w 3433628"/>
              <a:gd name="connsiteY2-174" fmla="*/ 1395841 h 2564852"/>
              <a:gd name="connsiteX3-175" fmla="*/ 2688979 w 3433628"/>
              <a:gd name="connsiteY3-176" fmla="*/ 2557891 h 2564852"/>
              <a:gd name="connsiteX4-177" fmla="*/ 1305949 w 3433628"/>
              <a:gd name="connsiteY4-178" fmla="*/ 1822561 h 2564852"/>
              <a:gd name="connsiteX5-179" fmla="*/ 380119 w 3433628"/>
              <a:gd name="connsiteY5-180" fmla="*/ 2188321 h 2564852"/>
              <a:gd name="connsiteX6-181" fmla="*/ 79129 w 3433628"/>
              <a:gd name="connsiteY6-182" fmla="*/ 1110091 h 2564852"/>
              <a:gd name="connsiteX0-183" fmla="*/ 79129 w 3432791"/>
              <a:gd name="connsiteY0-184" fmla="*/ 1110091 h 2564852"/>
              <a:gd name="connsiteX1-185" fmla="*/ 2540389 w 3432791"/>
              <a:gd name="connsiteY1-186" fmla="*/ 50911 h 2564852"/>
              <a:gd name="connsiteX2-187" fmla="*/ 3431929 w 3432791"/>
              <a:gd name="connsiteY2-188" fmla="*/ 1395841 h 2564852"/>
              <a:gd name="connsiteX3-189" fmla="*/ 2688979 w 3432791"/>
              <a:gd name="connsiteY3-190" fmla="*/ 2557891 h 2564852"/>
              <a:gd name="connsiteX4-191" fmla="*/ 1305949 w 3432791"/>
              <a:gd name="connsiteY4-192" fmla="*/ 1822561 h 2564852"/>
              <a:gd name="connsiteX5-193" fmla="*/ 380119 w 3432791"/>
              <a:gd name="connsiteY5-194" fmla="*/ 2188321 h 2564852"/>
              <a:gd name="connsiteX6-195" fmla="*/ 79129 w 3432791"/>
              <a:gd name="connsiteY6-196" fmla="*/ 1110091 h 2564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3432791" h="2564852">
                <a:moveTo>
                  <a:pt x="79129" y="1110091"/>
                </a:moveTo>
                <a:cubicBezTo>
                  <a:pt x="256294" y="746236"/>
                  <a:pt x="1585349" y="-232934"/>
                  <a:pt x="2540389" y="50911"/>
                </a:cubicBezTo>
                <a:cubicBezTo>
                  <a:pt x="3495429" y="334756"/>
                  <a:pt x="3414784" y="901811"/>
                  <a:pt x="3431929" y="1395841"/>
                </a:cubicBezTo>
                <a:cubicBezTo>
                  <a:pt x="3449074" y="1889871"/>
                  <a:pt x="3210949" y="2463911"/>
                  <a:pt x="2688979" y="2557891"/>
                </a:cubicBezTo>
                <a:cubicBezTo>
                  <a:pt x="2167009" y="2651871"/>
                  <a:pt x="1728859" y="1762236"/>
                  <a:pt x="1305949" y="1822561"/>
                </a:cubicBezTo>
                <a:cubicBezTo>
                  <a:pt x="905899" y="1768586"/>
                  <a:pt x="729369" y="2352786"/>
                  <a:pt x="380119" y="2188321"/>
                </a:cubicBezTo>
                <a:cubicBezTo>
                  <a:pt x="30869" y="2023856"/>
                  <a:pt x="-98036" y="1473946"/>
                  <a:pt x="79129" y="1110091"/>
                </a:cubicBezTo>
                <a:close/>
              </a:path>
            </a:pathLst>
          </a:custGeom>
          <a:gradFill flip="none" rotWithShape="1">
            <a:gsLst>
              <a:gs pos="2000">
                <a:schemeClr val="accent1"/>
              </a:gs>
              <a:gs pos="100000">
                <a:schemeClr val="accent5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29846" y="1057703"/>
            <a:ext cx="5243016" cy="5459321"/>
          </a:xfrm>
          <a:prstGeom prst="rect">
            <a:avLst/>
          </a:prstGeom>
          <a:effectLst>
            <a:outerShdw blurRad="1270000" dist="2540000" dir="4200000" sx="85000" sy="85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7908306" y="1573579"/>
            <a:ext cx="3580478" cy="3352459"/>
          </a:xfrm>
          <a:custGeom>
            <a:avLst/>
            <a:gdLst>
              <a:gd name="connsiteX0" fmla="*/ 0 w 4933950"/>
              <a:gd name="connsiteY0" fmla="*/ 0 h 4565650"/>
              <a:gd name="connsiteX1" fmla="*/ 4933950 w 4933950"/>
              <a:gd name="connsiteY1" fmla="*/ 0 h 4565650"/>
              <a:gd name="connsiteX2" fmla="*/ 4933950 w 4933950"/>
              <a:gd name="connsiteY2" fmla="*/ 4565650 h 4565650"/>
              <a:gd name="connsiteX3" fmla="*/ 0 w 4933950"/>
              <a:gd name="connsiteY3" fmla="*/ 4565650 h 4565650"/>
              <a:gd name="connsiteX4" fmla="*/ 0 w 4933950"/>
              <a:gd name="connsiteY4" fmla="*/ 0 h 4565650"/>
              <a:gd name="connsiteX0-1" fmla="*/ 0 w 4933950"/>
              <a:gd name="connsiteY0-2" fmla="*/ 1364343 h 5929993"/>
              <a:gd name="connsiteX1-3" fmla="*/ 4803322 w 4933950"/>
              <a:gd name="connsiteY1-4" fmla="*/ 0 h 5929993"/>
              <a:gd name="connsiteX2-5" fmla="*/ 4933950 w 4933950"/>
              <a:gd name="connsiteY2-6" fmla="*/ 5929993 h 5929993"/>
              <a:gd name="connsiteX3-7" fmla="*/ 0 w 4933950"/>
              <a:gd name="connsiteY3-8" fmla="*/ 5929993 h 5929993"/>
              <a:gd name="connsiteX4-9" fmla="*/ 0 w 4933950"/>
              <a:gd name="connsiteY4-10" fmla="*/ 1364343 h 5929993"/>
              <a:gd name="connsiteX0-11" fmla="*/ 0 w 4933950"/>
              <a:gd name="connsiteY0-12" fmla="*/ 1204685 h 5770335"/>
              <a:gd name="connsiteX1-13" fmla="*/ 4817836 w 4933950"/>
              <a:gd name="connsiteY1-14" fmla="*/ 0 h 5770335"/>
              <a:gd name="connsiteX2-15" fmla="*/ 4933950 w 4933950"/>
              <a:gd name="connsiteY2-16" fmla="*/ 5770335 h 5770335"/>
              <a:gd name="connsiteX3-17" fmla="*/ 0 w 4933950"/>
              <a:gd name="connsiteY3-18" fmla="*/ 5770335 h 5770335"/>
              <a:gd name="connsiteX4-19" fmla="*/ 0 w 4933950"/>
              <a:gd name="connsiteY4-20" fmla="*/ 1204685 h 5770335"/>
              <a:gd name="connsiteX0-21" fmla="*/ 0 w 4933950"/>
              <a:gd name="connsiteY0-22" fmla="*/ 1103085 h 5668735"/>
              <a:gd name="connsiteX1-23" fmla="*/ 4774293 w 4933950"/>
              <a:gd name="connsiteY1-24" fmla="*/ 0 h 5668735"/>
              <a:gd name="connsiteX2-25" fmla="*/ 4933950 w 4933950"/>
              <a:gd name="connsiteY2-26" fmla="*/ 5668735 h 5668735"/>
              <a:gd name="connsiteX3-27" fmla="*/ 0 w 4933950"/>
              <a:gd name="connsiteY3-28" fmla="*/ 5668735 h 5668735"/>
              <a:gd name="connsiteX4-29" fmla="*/ 0 w 4933950"/>
              <a:gd name="connsiteY4-30" fmla="*/ 1103085 h 5668735"/>
              <a:gd name="connsiteX0-31" fmla="*/ 0 w 4933950"/>
              <a:gd name="connsiteY0-32" fmla="*/ 1045028 h 5610678"/>
              <a:gd name="connsiteX1-33" fmla="*/ 4803322 w 4933950"/>
              <a:gd name="connsiteY1-34" fmla="*/ 0 h 5610678"/>
              <a:gd name="connsiteX2-35" fmla="*/ 4933950 w 4933950"/>
              <a:gd name="connsiteY2-36" fmla="*/ 5610678 h 5610678"/>
              <a:gd name="connsiteX3-37" fmla="*/ 0 w 4933950"/>
              <a:gd name="connsiteY3-38" fmla="*/ 5610678 h 5610678"/>
              <a:gd name="connsiteX4-39" fmla="*/ 0 w 4933950"/>
              <a:gd name="connsiteY4-40" fmla="*/ 1045028 h 5610678"/>
              <a:gd name="connsiteX0-41" fmla="*/ 0 w 4933950"/>
              <a:gd name="connsiteY0-42" fmla="*/ 1059543 h 5625193"/>
              <a:gd name="connsiteX1-43" fmla="*/ 4803322 w 4933950"/>
              <a:gd name="connsiteY1-44" fmla="*/ 0 h 5625193"/>
              <a:gd name="connsiteX2-45" fmla="*/ 4933950 w 4933950"/>
              <a:gd name="connsiteY2-46" fmla="*/ 5625193 h 5625193"/>
              <a:gd name="connsiteX3-47" fmla="*/ 0 w 4933950"/>
              <a:gd name="connsiteY3-48" fmla="*/ 5625193 h 5625193"/>
              <a:gd name="connsiteX4-49" fmla="*/ 0 w 4933950"/>
              <a:gd name="connsiteY4-50" fmla="*/ 1059543 h 5625193"/>
              <a:gd name="connsiteX0-51" fmla="*/ 0 w 4933950"/>
              <a:gd name="connsiteY0-52" fmla="*/ 1074057 h 5639707"/>
              <a:gd name="connsiteX1-53" fmla="*/ 4774293 w 4933950"/>
              <a:gd name="connsiteY1-54" fmla="*/ 0 h 5639707"/>
              <a:gd name="connsiteX2-55" fmla="*/ 4933950 w 4933950"/>
              <a:gd name="connsiteY2-56" fmla="*/ 5639707 h 5639707"/>
              <a:gd name="connsiteX3-57" fmla="*/ 0 w 4933950"/>
              <a:gd name="connsiteY3-58" fmla="*/ 5639707 h 5639707"/>
              <a:gd name="connsiteX4-59" fmla="*/ 0 w 4933950"/>
              <a:gd name="connsiteY4-60" fmla="*/ 1074057 h 5639707"/>
              <a:gd name="connsiteX0-61" fmla="*/ 0 w 4933950"/>
              <a:gd name="connsiteY0-62" fmla="*/ 1103086 h 5668736"/>
              <a:gd name="connsiteX1-63" fmla="*/ 4803322 w 4933950"/>
              <a:gd name="connsiteY1-64" fmla="*/ 0 h 5668736"/>
              <a:gd name="connsiteX2-65" fmla="*/ 4933950 w 4933950"/>
              <a:gd name="connsiteY2-66" fmla="*/ 5668736 h 5668736"/>
              <a:gd name="connsiteX3-67" fmla="*/ 0 w 4933950"/>
              <a:gd name="connsiteY3-68" fmla="*/ 5668736 h 5668736"/>
              <a:gd name="connsiteX4-69" fmla="*/ 0 w 4933950"/>
              <a:gd name="connsiteY4-70" fmla="*/ 1103086 h 5668736"/>
              <a:gd name="connsiteX0-71" fmla="*/ 0 w 4977493"/>
              <a:gd name="connsiteY0-72" fmla="*/ 1103086 h 5813879"/>
              <a:gd name="connsiteX1-73" fmla="*/ 4803322 w 4977493"/>
              <a:gd name="connsiteY1-74" fmla="*/ 0 h 5813879"/>
              <a:gd name="connsiteX2-75" fmla="*/ 4977493 w 4977493"/>
              <a:gd name="connsiteY2-76" fmla="*/ 5813879 h 5813879"/>
              <a:gd name="connsiteX3-77" fmla="*/ 0 w 4977493"/>
              <a:gd name="connsiteY3-78" fmla="*/ 5668736 h 5813879"/>
              <a:gd name="connsiteX4-79" fmla="*/ 0 w 4977493"/>
              <a:gd name="connsiteY4-80" fmla="*/ 1103086 h 5813879"/>
              <a:gd name="connsiteX0-81" fmla="*/ 0 w 4992007"/>
              <a:gd name="connsiteY0-82" fmla="*/ 1103086 h 5871936"/>
              <a:gd name="connsiteX1-83" fmla="*/ 4803322 w 4992007"/>
              <a:gd name="connsiteY1-84" fmla="*/ 0 h 5871936"/>
              <a:gd name="connsiteX2-85" fmla="*/ 4992007 w 4992007"/>
              <a:gd name="connsiteY2-86" fmla="*/ 5871936 h 5871936"/>
              <a:gd name="connsiteX3-87" fmla="*/ 0 w 4992007"/>
              <a:gd name="connsiteY3-88" fmla="*/ 5668736 h 5871936"/>
              <a:gd name="connsiteX4-89" fmla="*/ 0 w 4992007"/>
              <a:gd name="connsiteY4-90" fmla="*/ 1103086 h 5871936"/>
              <a:gd name="connsiteX0-91" fmla="*/ 0 w 5035550"/>
              <a:gd name="connsiteY0-92" fmla="*/ 1103086 h 5886450"/>
              <a:gd name="connsiteX1-93" fmla="*/ 4803322 w 5035550"/>
              <a:gd name="connsiteY1-94" fmla="*/ 0 h 5886450"/>
              <a:gd name="connsiteX2-95" fmla="*/ 5035550 w 5035550"/>
              <a:gd name="connsiteY2-96" fmla="*/ 5886450 h 5886450"/>
              <a:gd name="connsiteX3-97" fmla="*/ 0 w 5035550"/>
              <a:gd name="connsiteY3-98" fmla="*/ 5668736 h 5886450"/>
              <a:gd name="connsiteX4-99" fmla="*/ 0 w 5035550"/>
              <a:gd name="connsiteY4-100" fmla="*/ 1103086 h 5886450"/>
              <a:gd name="connsiteX0-101" fmla="*/ 0 w 5064579"/>
              <a:gd name="connsiteY0-102" fmla="*/ 1103086 h 5886450"/>
              <a:gd name="connsiteX1-103" fmla="*/ 4803322 w 5064579"/>
              <a:gd name="connsiteY1-104" fmla="*/ 0 h 5886450"/>
              <a:gd name="connsiteX2-105" fmla="*/ 5064579 w 5064579"/>
              <a:gd name="connsiteY2-106" fmla="*/ 5886450 h 5886450"/>
              <a:gd name="connsiteX3-107" fmla="*/ 0 w 5064579"/>
              <a:gd name="connsiteY3-108" fmla="*/ 5668736 h 5886450"/>
              <a:gd name="connsiteX4-109" fmla="*/ 0 w 5064579"/>
              <a:gd name="connsiteY4-110" fmla="*/ 1103086 h 5886450"/>
              <a:gd name="connsiteX0-111" fmla="*/ 14515 w 5079094"/>
              <a:gd name="connsiteY0-112" fmla="*/ 1103086 h 5900964"/>
              <a:gd name="connsiteX1-113" fmla="*/ 4817837 w 5079094"/>
              <a:gd name="connsiteY1-114" fmla="*/ 0 h 5900964"/>
              <a:gd name="connsiteX2-115" fmla="*/ 5079094 w 5079094"/>
              <a:gd name="connsiteY2-116" fmla="*/ 5886450 h 5900964"/>
              <a:gd name="connsiteX3-117" fmla="*/ 0 w 5079094"/>
              <a:gd name="connsiteY3-118" fmla="*/ 5900964 h 5900964"/>
              <a:gd name="connsiteX4-119" fmla="*/ 14515 w 5079094"/>
              <a:gd name="connsiteY4-120" fmla="*/ 1103086 h 5900964"/>
              <a:gd name="connsiteX0-121" fmla="*/ 116115 w 5180694"/>
              <a:gd name="connsiteY0-122" fmla="*/ 1103086 h 5886450"/>
              <a:gd name="connsiteX1-123" fmla="*/ 4919437 w 5180694"/>
              <a:gd name="connsiteY1-124" fmla="*/ 0 h 5886450"/>
              <a:gd name="connsiteX2-125" fmla="*/ 5180694 w 5180694"/>
              <a:gd name="connsiteY2-126" fmla="*/ 5886450 h 5886450"/>
              <a:gd name="connsiteX3-127" fmla="*/ 0 w 5180694"/>
              <a:gd name="connsiteY3-128" fmla="*/ 5857421 h 5886450"/>
              <a:gd name="connsiteX4-129" fmla="*/ 116115 w 5180694"/>
              <a:gd name="connsiteY4-130" fmla="*/ 1103086 h 5886450"/>
              <a:gd name="connsiteX0-131" fmla="*/ 101601 w 5166180"/>
              <a:gd name="connsiteY0-132" fmla="*/ 1103086 h 5886450"/>
              <a:gd name="connsiteX1-133" fmla="*/ 4904923 w 5166180"/>
              <a:gd name="connsiteY1-134" fmla="*/ 0 h 5886450"/>
              <a:gd name="connsiteX2-135" fmla="*/ 5166180 w 5166180"/>
              <a:gd name="connsiteY2-136" fmla="*/ 5886450 h 5886450"/>
              <a:gd name="connsiteX3-137" fmla="*/ 0 w 5166180"/>
              <a:gd name="connsiteY3-138" fmla="*/ 5755821 h 5886450"/>
              <a:gd name="connsiteX4-139" fmla="*/ 101601 w 5166180"/>
              <a:gd name="connsiteY4-140" fmla="*/ 1103086 h 5886450"/>
              <a:gd name="connsiteX0-141" fmla="*/ 72572 w 5137151"/>
              <a:gd name="connsiteY0-142" fmla="*/ 1103086 h 5886450"/>
              <a:gd name="connsiteX1-143" fmla="*/ 4875894 w 5137151"/>
              <a:gd name="connsiteY1-144" fmla="*/ 0 h 5886450"/>
              <a:gd name="connsiteX2-145" fmla="*/ 5137151 w 5137151"/>
              <a:gd name="connsiteY2-146" fmla="*/ 5886450 h 5886450"/>
              <a:gd name="connsiteX3-147" fmla="*/ 0 w 5137151"/>
              <a:gd name="connsiteY3-148" fmla="*/ 5813879 h 5886450"/>
              <a:gd name="connsiteX4-149" fmla="*/ 72572 w 5137151"/>
              <a:gd name="connsiteY4-150" fmla="*/ 1103086 h 5886450"/>
              <a:gd name="connsiteX0-151" fmla="*/ 14515 w 5079094"/>
              <a:gd name="connsiteY0-152" fmla="*/ 1103086 h 5886450"/>
              <a:gd name="connsiteX1-153" fmla="*/ 4817837 w 5079094"/>
              <a:gd name="connsiteY1-154" fmla="*/ 0 h 5886450"/>
              <a:gd name="connsiteX2-155" fmla="*/ 5079094 w 5079094"/>
              <a:gd name="connsiteY2-156" fmla="*/ 5886450 h 5886450"/>
              <a:gd name="connsiteX3-157" fmla="*/ 0 w 5079094"/>
              <a:gd name="connsiteY3-158" fmla="*/ 5770336 h 5886450"/>
              <a:gd name="connsiteX4-159" fmla="*/ 14515 w 5079094"/>
              <a:gd name="connsiteY4-160" fmla="*/ 1103086 h 5886450"/>
              <a:gd name="connsiteX0-161" fmla="*/ 87086 w 5151665"/>
              <a:gd name="connsiteY0-162" fmla="*/ 1103086 h 5886450"/>
              <a:gd name="connsiteX1-163" fmla="*/ 4890408 w 5151665"/>
              <a:gd name="connsiteY1-164" fmla="*/ 0 h 5886450"/>
              <a:gd name="connsiteX2-165" fmla="*/ 5151665 w 5151665"/>
              <a:gd name="connsiteY2-166" fmla="*/ 5886450 h 5886450"/>
              <a:gd name="connsiteX3-167" fmla="*/ 0 w 5151665"/>
              <a:gd name="connsiteY3-168" fmla="*/ 5813879 h 5886450"/>
              <a:gd name="connsiteX4-169" fmla="*/ 87086 w 5151665"/>
              <a:gd name="connsiteY4-170" fmla="*/ 1103086 h 5886450"/>
              <a:gd name="connsiteX0-171" fmla="*/ 29029 w 5151665"/>
              <a:gd name="connsiteY0-172" fmla="*/ 1117600 h 5886450"/>
              <a:gd name="connsiteX1-173" fmla="*/ 4890408 w 5151665"/>
              <a:gd name="connsiteY1-174" fmla="*/ 0 h 5886450"/>
              <a:gd name="connsiteX2-175" fmla="*/ 5151665 w 5151665"/>
              <a:gd name="connsiteY2-176" fmla="*/ 5886450 h 5886450"/>
              <a:gd name="connsiteX3-177" fmla="*/ 0 w 5151665"/>
              <a:gd name="connsiteY3-178" fmla="*/ 5813879 h 5886450"/>
              <a:gd name="connsiteX4-179" fmla="*/ 29029 w 5151665"/>
              <a:gd name="connsiteY4-180" fmla="*/ 1117600 h 5886450"/>
              <a:gd name="connsiteX0-181" fmla="*/ 29029 w 5151665"/>
              <a:gd name="connsiteY0-182" fmla="*/ 1117600 h 5886450"/>
              <a:gd name="connsiteX1-183" fmla="*/ 4890408 w 5151665"/>
              <a:gd name="connsiteY1-184" fmla="*/ 0 h 5886450"/>
              <a:gd name="connsiteX2-185" fmla="*/ 5151665 w 5151665"/>
              <a:gd name="connsiteY2-186" fmla="*/ 5886450 h 5886450"/>
              <a:gd name="connsiteX3-187" fmla="*/ 0 w 5151665"/>
              <a:gd name="connsiteY3-188" fmla="*/ 5813879 h 5886450"/>
              <a:gd name="connsiteX4-189" fmla="*/ 29029 w 5151665"/>
              <a:gd name="connsiteY4-190" fmla="*/ 1117600 h 5886450"/>
              <a:gd name="connsiteX0-191" fmla="*/ 0 w 5166179"/>
              <a:gd name="connsiteY0-192" fmla="*/ 1175657 h 5886450"/>
              <a:gd name="connsiteX1-193" fmla="*/ 4904922 w 5166179"/>
              <a:gd name="connsiteY1-194" fmla="*/ 0 h 5886450"/>
              <a:gd name="connsiteX2-195" fmla="*/ 5166179 w 5166179"/>
              <a:gd name="connsiteY2-196" fmla="*/ 5886450 h 5886450"/>
              <a:gd name="connsiteX3-197" fmla="*/ 14514 w 5166179"/>
              <a:gd name="connsiteY3-198" fmla="*/ 5813879 h 5886450"/>
              <a:gd name="connsiteX4-199" fmla="*/ 0 w 5166179"/>
              <a:gd name="connsiteY4-200" fmla="*/ 1175657 h 5886450"/>
              <a:gd name="connsiteX0-201" fmla="*/ 38826 w 5151665"/>
              <a:gd name="connsiteY0-202" fmla="*/ 1160417 h 5886450"/>
              <a:gd name="connsiteX1-203" fmla="*/ 4890408 w 5151665"/>
              <a:gd name="connsiteY1-204" fmla="*/ 0 h 5886450"/>
              <a:gd name="connsiteX2-205" fmla="*/ 5151665 w 5151665"/>
              <a:gd name="connsiteY2-206" fmla="*/ 5886450 h 5886450"/>
              <a:gd name="connsiteX3-207" fmla="*/ 0 w 5151665"/>
              <a:gd name="connsiteY3-208" fmla="*/ 5813879 h 5886450"/>
              <a:gd name="connsiteX4-209" fmla="*/ 38826 w 5151665"/>
              <a:gd name="connsiteY4-210" fmla="*/ 1160417 h 5886450"/>
              <a:gd name="connsiteX0-211" fmla="*/ 23586 w 5151665"/>
              <a:gd name="connsiteY0-212" fmla="*/ 1160417 h 5886450"/>
              <a:gd name="connsiteX1-213" fmla="*/ 4890408 w 5151665"/>
              <a:gd name="connsiteY1-214" fmla="*/ 0 h 5886450"/>
              <a:gd name="connsiteX2-215" fmla="*/ 5151665 w 5151665"/>
              <a:gd name="connsiteY2-216" fmla="*/ 5886450 h 5886450"/>
              <a:gd name="connsiteX3-217" fmla="*/ 0 w 5151665"/>
              <a:gd name="connsiteY3-218" fmla="*/ 5813879 h 5886450"/>
              <a:gd name="connsiteX4-219" fmla="*/ 23586 w 5151665"/>
              <a:gd name="connsiteY4-220" fmla="*/ 1160417 h 5886450"/>
              <a:gd name="connsiteX0-221" fmla="*/ 726 w 5151665"/>
              <a:gd name="connsiteY0-222" fmla="*/ 1145177 h 5886450"/>
              <a:gd name="connsiteX1-223" fmla="*/ 4890408 w 5151665"/>
              <a:gd name="connsiteY1-224" fmla="*/ 0 h 5886450"/>
              <a:gd name="connsiteX2-225" fmla="*/ 5151665 w 5151665"/>
              <a:gd name="connsiteY2-226" fmla="*/ 5886450 h 5886450"/>
              <a:gd name="connsiteX3-227" fmla="*/ 0 w 5151665"/>
              <a:gd name="connsiteY3-228" fmla="*/ 5813879 h 5886450"/>
              <a:gd name="connsiteX4-229" fmla="*/ 726 w 5151665"/>
              <a:gd name="connsiteY4-230" fmla="*/ 1145177 h 5886450"/>
              <a:gd name="connsiteX0-231" fmla="*/ 15966 w 5151665"/>
              <a:gd name="connsiteY0-232" fmla="*/ 1137557 h 5886450"/>
              <a:gd name="connsiteX1-233" fmla="*/ 4890408 w 5151665"/>
              <a:gd name="connsiteY1-234" fmla="*/ 0 h 5886450"/>
              <a:gd name="connsiteX2-235" fmla="*/ 5151665 w 5151665"/>
              <a:gd name="connsiteY2-236" fmla="*/ 5886450 h 5886450"/>
              <a:gd name="connsiteX3-237" fmla="*/ 0 w 5151665"/>
              <a:gd name="connsiteY3-238" fmla="*/ 5813879 h 5886450"/>
              <a:gd name="connsiteX4-239" fmla="*/ 15966 w 5151665"/>
              <a:gd name="connsiteY4-240" fmla="*/ 1137557 h 5886450"/>
              <a:gd name="connsiteX0-241" fmla="*/ 15966 w 5151665"/>
              <a:gd name="connsiteY0-242" fmla="*/ 1137557 h 5886450"/>
              <a:gd name="connsiteX1-243" fmla="*/ 4890408 w 5151665"/>
              <a:gd name="connsiteY1-244" fmla="*/ 0 h 5886450"/>
              <a:gd name="connsiteX2-245" fmla="*/ 5151665 w 5151665"/>
              <a:gd name="connsiteY2-246" fmla="*/ 5886450 h 5886450"/>
              <a:gd name="connsiteX3-247" fmla="*/ 0 w 5151665"/>
              <a:gd name="connsiteY3-248" fmla="*/ 5813879 h 5886450"/>
              <a:gd name="connsiteX4-249" fmla="*/ 15966 w 5151665"/>
              <a:gd name="connsiteY4-250" fmla="*/ 1137557 h 5886450"/>
              <a:gd name="connsiteX0-251" fmla="*/ 15966 w 5126265"/>
              <a:gd name="connsiteY0-252" fmla="*/ 1137557 h 5899150"/>
              <a:gd name="connsiteX1-253" fmla="*/ 4890408 w 5126265"/>
              <a:gd name="connsiteY1-254" fmla="*/ 0 h 5899150"/>
              <a:gd name="connsiteX2-255" fmla="*/ 5126265 w 5126265"/>
              <a:gd name="connsiteY2-256" fmla="*/ 5899150 h 5899150"/>
              <a:gd name="connsiteX3-257" fmla="*/ 0 w 5126265"/>
              <a:gd name="connsiteY3-258" fmla="*/ 5813879 h 5899150"/>
              <a:gd name="connsiteX4-259" fmla="*/ 15966 w 5126265"/>
              <a:gd name="connsiteY4-260" fmla="*/ 1137557 h 5899150"/>
              <a:gd name="connsiteX0-261" fmla="*/ 15966 w 5138965"/>
              <a:gd name="connsiteY0-262" fmla="*/ 1137557 h 5899150"/>
              <a:gd name="connsiteX1-263" fmla="*/ 4890408 w 5138965"/>
              <a:gd name="connsiteY1-264" fmla="*/ 0 h 5899150"/>
              <a:gd name="connsiteX2-265" fmla="*/ 5138965 w 5138965"/>
              <a:gd name="connsiteY2-266" fmla="*/ 5899150 h 5899150"/>
              <a:gd name="connsiteX3-267" fmla="*/ 0 w 5138965"/>
              <a:gd name="connsiteY3-268" fmla="*/ 5813879 h 5899150"/>
              <a:gd name="connsiteX4-269" fmla="*/ 15966 w 5138965"/>
              <a:gd name="connsiteY4-270" fmla="*/ 1137557 h 5899150"/>
              <a:gd name="connsiteX0-271" fmla="*/ 15966 w 5138965"/>
              <a:gd name="connsiteY0-272" fmla="*/ 1156607 h 5918200"/>
              <a:gd name="connsiteX1-273" fmla="*/ 4884058 w 5138965"/>
              <a:gd name="connsiteY1-274" fmla="*/ 0 h 5918200"/>
              <a:gd name="connsiteX2-275" fmla="*/ 5138965 w 5138965"/>
              <a:gd name="connsiteY2-276" fmla="*/ 5918200 h 5918200"/>
              <a:gd name="connsiteX3-277" fmla="*/ 0 w 5138965"/>
              <a:gd name="connsiteY3-278" fmla="*/ 5832929 h 5918200"/>
              <a:gd name="connsiteX4-279" fmla="*/ 15966 w 5138965"/>
              <a:gd name="connsiteY4-280" fmla="*/ 1156607 h 5918200"/>
              <a:gd name="connsiteX0-281" fmla="*/ 3266 w 5126265"/>
              <a:gd name="connsiteY0-282" fmla="*/ 1156607 h 5918200"/>
              <a:gd name="connsiteX1-283" fmla="*/ 4871358 w 5126265"/>
              <a:gd name="connsiteY1-284" fmla="*/ 0 h 5918200"/>
              <a:gd name="connsiteX2-285" fmla="*/ 5126265 w 5126265"/>
              <a:gd name="connsiteY2-286" fmla="*/ 5918200 h 5918200"/>
              <a:gd name="connsiteX3-287" fmla="*/ 0 w 5126265"/>
              <a:gd name="connsiteY3-288" fmla="*/ 5839279 h 5918200"/>
              <a:gd name="connsiteX4-289" fmla="*/ 3266 w 5126265"/>
              <a:gd name="connsiteY4-290" fmla="*/ 1156607 h 5918200"/>
              <a:gd name="connsiteX0-291" fmla="*/ 0 w 5122999"/>
              <a:gd name="connsiteY0-292" fmla="*/ 1156607 h 5918200"/>
              <a:gd name="connsiteX1-293" fmla="*/ 4868092 w 5122999"/>
              <a:gd name="connsiteY1-294" fmla="*/ 0 h 5918200"/>
              <a:gd name="connsiteX2-295" fmla="*/ 5122999 w 5122999"/>
              <a:gd name="connsiteY2-296" fmla="*/ 5918200 h 5918200"/>
              <a:gd name="connsiteX3-297" fmla="*/ 9434 w 5122999"/>
              <a:gd name="connsiteY3-298" fmla="*/ 5864679 h 5918200"/>
              <a:gd name="connsiteX4-299" fmla="*/ 0 w 5122999"/>
              <a:gd name="connsiteY4-300" fmla="*/ 1156607 h 5918200"/>
              <a:gd name="connsiteX0-301" fmla="*/ 0 w 5122999"/>
              <a:gd name="connsiteY0-302" fmla="*/ 1156607 h 5918200"/>
              <a:gd name="connsiteX1-303" fmla="*/ 4868092 w 5122999"/>
              <a:gd name="connsiteY1-304" fmla="*/ 0 h 5918200"/>
              <a:gd name="connsiteX2-305" fmla="*/ 5122999 w 5122999"/>
              <a:gd name="connsiteY2-306" fmla="*/ 5918200 h 5918200"/>
              <a:gd name="connsiteX3-307" fmla="*/ 3084 w 5122999"/>
              <a:gd name="connsiteY3-308" fmla="*/ 5858329 h 5918200"/>
              <a:gd name="connsiteX4-309" fmla="*/ 0 w 5122999"/>
              <a:gd name="connsiteY4-310" fmla="*/ 1156607 h 5918200"/>
              <a:gd name="connsiteX0-311" fmla="*/ 0 w 5122999"/>
              <a:gd name="connsiteY0-312" fmla="*/ 1156607 h 5918200"/>
              <a:gd name="connsiteX1-313" fmla="*/ 4868092 w 5122999"/>
              <a:gd name="connsiteY1-314" fmla="*/ 0 h 5918200"/>
              <a:gd name="connsiteX2-315" fmla="*/ 5122999 w 5122999"/>
              <a:gd name="connsiteY2-316" fmla="*/ 5918200 h 5918200"/>
              <a:gd name="connsiteX3-317" fmla="*/ 3084 w 5122999"/>
              <a:gd name="connsiteY3-318" fmla="*/ 5845629 h 5918200"/>
              <a:gd name="connsiteX4-319" fmla="*/ 0 w 5122999"/>
              <a:gd name="connsiteY4-320" fmla="*/ 1156607 h 5918200"/>
              <a:gd name="connsiteX0-321" fmla="*/ 0 w 5122999"/>
              <a:gd name="connsiteY0-322" fmla="*/ 1093107 h 5854700"/>
              <a:gd name="connsiteX1-323" fmla="*/ 5007792 w 5122999"/>
              <a:gd name="connsiteY1-324" fmla="*/ 0 h 5854700"/>
              <a:gd name="connsiteX2-325" fmla="*/ 5122999 w 5122999"/>
              <a:gd name="connsiteY2-326" fmla="*/ 5854700 h 5854700"/>
              <a:gd name="connsiteX3-327" fmla="*/ 3084 w 5122999"/>
              <a:gd name="connsiteY3-328" fmla="*/ 5782129 h 5854700"/>
              <a:gd name="connsiteX4-329" fmla="*/ 0 w 5122999"/>
              <a:gd name="connsiteY4-330" fmla="*/ 1093107 h 5854700"/>
              <a:gd name="connsiteX0-331" fmla="*/ 0 w 5122999"/>
              <a:gd name="connsiteY0-332" fmla="*/ 1012144 h 5773737"/>
              <a:gd name="connsiteX1-333" fmla="*/ 5074467 w 5122999"/>
              <a:gd name="connsiteY1-334" fmla="*/ 0 h 5773737"/>
              <a:gd name="connsiteX2-335" fmla="*/ 5122999 w 5122999"/>
              <a:gd name="connsiteY2-336" fmla="*/ 5773737 h 5773737"/>
              <a:gd name="connsiteX3-337" fmla="*/ 3084 w 5122999"/>
              <a:gd name="connsiteY3-338" fmla="*/ 5701166 h 5773737"/>
              <a:gd name="connsiteX4-339" fmla="*/ 0 w 5122999"/>
              <a:gd name="connsiteY4-340" fmla="*/ 1012144 h 5773737"/>
              <a:gd name="connsiteX0-341" fmla="*/ 0 w 5126855"/>
              <a:gd name="connsiteY0-342" fmla="*/ 969282 h 5730875"/>
              <a:gd name="connsiteX1-343" fmla="*/ 5126855 w 5126855"/>
              <a:gd name="connsiteY1-344" fmla="*/ 0 h 5730875"/>
              <a:gd name="connsiteX2-345" fmla="*/ 5122999 w 5126855"/>
              <a:gd name="connsiteY2-346" fmla="*/ 5730875 h 5730875"/>
              <a:gd name="connsiteX3-347" fmla="*/ 3084 w 5126855"/>
              <a:gd name="connsiteY3-348" fmla="*/ 5658304 h 5730875"/>
              <a:gd name="connsiteX4-349" fmla="*/ 0 w 5126855"/>
              <a:gd name="connsiteY4-350" fmla="*/ 969282 h 5730875"/>
              <a:gd name="connsiteX0-351" fmla="*/ 0 w 5198292"/>
              <a:gd name="connsiteY0-352" fmla="*/ 878794 h 5640387"/>
              <a:gd name="connsiteX1-353" fmla="*/ 5198292 w 5198292"/>
              <a:gd name="connsiteY1-354" fmla="*/ 0 h 5640387"/>
              <a:gd name="connsiteX2-355" fmla="*/ 5122999 w 5198292"/>
              <a:gd name="connsiteY2-356" fmla="*/ 5640387 h 5640387"/>
              <a:gd name="connsiteX3-357" fmla="*/ 3084 w 5198292"/>
              <a:gd name="connsiteY3-358" fmla="*/ 5567816 h 5640387"/>
              <a:gd name="connsiteX4-359" fmla="*/ 0 w 5198292"/>
              <a:gd name="connsiteY4-360" fmla="*/ 878794 h 5640387"/>
              <a:gd name="connsiteX0-361" fmla="*/ 0 w 5212580"/>
              <a:gd name="connsiteY0-362" fmla="*/ 874032 h 5635625"/>
              <a:gd name="connsiteX1-363" fmla="*/ 5212580 w 5212580"/>
              <a:gd name="connsiteY1-364" fmla="*/ 0 h 5635625"/>
              <a:gd name="connsiteX2-365" fmla="*/ 5122999 w 5212580"/>
              <a:gd name="connsiteY2-366" fmla="*/ 5635625 h 5635625"/>
              <a:gd name="connsiteX3-367" fmla="*/ 3084 w 5212580"/>
              <a:gd name="connsiteY3-368" fmla="*/ 5563054 h 5635625"/>
              <a:gd name="connsiteX4-369" fmla="*/ 0 w 5212580"/>
              <a:gd name="connsiteY4-370" fmla="*/ 874032 h 5635625"/>
              <a:gd name="connsiteX0-371" fmla="*/ 0 w 5417368"/>
              <a:gd name="connsiteY0-372" fmla="*/ 769257 h 5635625"/>
              <a:gd name="connsiteX1-373" fmla="*/ 5417368 w 5417368"/>
              <a:gd name="connsiteY1-374" fmla="*/ 0 h 5635625"/>
              <a:gd name="connsiteX2-375" fmla="*/ 5327787 w 5417368"/>
              <a:gd name="connsiteY2-376" fmla="*/ 5635625 h 5635625"/>
              <a:gd name="connsiteX3-377" fmla="*/ 207872 w 5417368"/>
              <a:gd name="connsiteY3-378" fmla="*/ 5563054 h 5635625"/>
              <a:gd name="connsiteX4-379" fmla="*/ 0 w 5417368"/>
              <a:gd name="connsiteY4-380" fmla="*/ 769257 h 5635625"/>
              <a:gd name="connsiteX0-381" fmla="*/ 0 w 5722168"/>
              <a:gd name="connsiteY0-382" fmla="*/ 654957 h 5635625"/>
              <a:gd name="connsiteX1-383" fmla="*/ 5722168 w 5722168"/>
              <a:gd name="connsiteY1-384" fmla="*/ 0 h 5635625"/>
              <a:gd name="connsiteX2-385" fmla="*/ 5632587 w 5722168"/>
              <a:gd name="connsiteY2-386" fmla="*/ 5635625 h 5635625"/>
              <a:gd name="connsiteX3-387" fmla="*/ 512672 w 5722168"/>
              <a:gd name="connsiteY3-388" fmla="*/ 5563054 h 5635625"/>
              <a:gd name="connsiteX4-389" fmla="*/ 0 w 5722168"/>
              <a:gd name="connsiteY4-390" fmla="*/ 654957 h 5635625"/>
              <a:gd name="connsiteX0-391" fmla="*/ 0 w 5712643"/>
              <a:gd name="connsiteY0-392" fmla="*/ 597807 h 5635625"/>
              <a:gd name="connsiteX1-393" fmla="*/ 5712643 w 5712643"/>
              <a:gd name="connsiteY1-394" fmla="*/ 0 h 5635625"/>
              <a:gd name="connsiteX2-395" fmla="*/ 5623062 w 5712643"/>
              <a:gd name="connsiteY2-396" fmla="*/ 5635625 h 5635625"/>
              <a:gd name="connsiteX3-397" fmla="*/ 503147 w 5712643"/>
              <a:gd name="connsiteY3-398" fmla="*/ 5563054 h 5635625"/>
              <a:gd name="connsiteX4-399" fmla="*/ 0 w 5712643"/>
              <a:gd name="connsiteY4-400" fmla="*/ 597807 h 5635625"/>
              <a:gd name="connsiteX0-401" fmla="*/ 0 w 5731693"/>
              <a:gd name="connsiteY0-402" fmla="*/ 569232 h 5635625"/>
              <a:gd name="connsiteX1-403" fmla="*/ 5731693 w 5731693"/>
              <a:gd name="connsiteY1-404" fmla="*/ 0 h 5635625"/>
              <a:gd name="connsiteX2-405" fmla="*/ 5642112 w 5731693"/>
              <a:gd name="connsiteY2-406" fmla="*/ 5635625 h 5635625"/>
              <a:gd name="connsiteX3-407" fmla="*/ 522197 w 5731693"/>
              <a:gd name="connsiteY3-408" fmla="*/ 5563054 h 5635625"/>
              <a:gd name="connsiteX4-409" fmla="*/ 0 w 5731693"/>
              <a:gd name="connsiteY4-410" fmla="*/ 569232 h 5635625"/>
              <a:gd name="connsiteX0-411" fmla="*/ 0 w 5731693"/>
              <a:gd name="connsiteY0-412" fmla="*/ 569232 h 5635625"/>
              <a:gd name="connsiteX1-413" fmla="*/ 5731693 w 5731693"/>
              <a:gd name="connsiteY1-414" fmla="*/ 0 h 5635625"/>
              <a:gd name="connsiteX2-415" fmla="*/ 5642112 w 5731693"/>
              <a:gd name="connsiteY2-416" fmla="*/ 5635625 h 5635625"/>
              <a:gd name="connsiteX3-417" fmla="*/ 522197 w 5731693"/>
              <a:gd name="connsiteY3-418" fmla="*/ 5563054 h 5635625"/>
              <a:gd name="connsiteX4-419" fmla="*/ 0 w 5731693"/>
              <a:gd name="connsiteY4-420" fmla="*/ 569232 h 5635625"/>
              <a:gd name="connsiteX0-421" fmla="*/ 0 w 5731693"/>
              <a:gd name="connsiteY0-422" fmla="*/ 569232 h 5635625"/>
              <a:gd name="connsiteX1-423" fmla="*/ 5731693 w 5731693"/>
              <a:gd name="connsiteY1-424" fmla="*/ 0 h 5635625"/>
              <a:gd name="connsiteX2-425" fmla="*/ 5642112 w 5731693"/>
              <a:gd name="connsiteY2-426" fmla="*/ 5635625 h 5635625"/>
              <a:gd name="connsiteX3-427" fmla="*/ 403135 w 5731693"/>
              <a:gd name="connsiteY3-428" fmla="*/ 5520191 h 5635625"/>
              <a:gd name="connsiteX4-429" fmla="*/ 0 w 5731693"/>
              <a:gd name="connsiteY4-430" fmla="*/ 569232 h 5635625"/>
              <a:gd name="connsiteX0-431" fmla="*/ 0 w 5731693"/>
              <a:gd name="connsiteY0-432" fmla="*/ 569232 h 5635625"/>
              <a:gd name="connsiteX1-433" fmla="*/ 5731693 w 5731693"/>
              <a:gd name="connsiteY1-434" fmla="*/ 0 h 5635625"/>
              <a:gd name="connsiteX2-435" fmla="*/ 5642112 w 5731693"/>
              <a:gd name="connsiteY2-436" fmla="*/ 5635625 h 5635625"/>
              <a:gd name="connsiteX3-437" fmla="*/ 317410 w 5731693"/>
              <a:gd name="connsiteY3-438" fmla="*/ 5429704 h 5635625"/>
              <a:gd name="connsiteX4-439" fmla="*/ 0 w 5731693"/>
              <a:gd name="connsiteY4-440" fmla="*/ 569232 h 5635625"/>
              <a:gd name="connsiteX0-441" fmla="*/ 0 w 5731693"/>
              <a:gd name="connsiteY0-442" fmla="*/ 569232 h 5635625"/>
              <a:gd name="connsiteX1-443" fmla="*/ 5731693 w 5731693"/>
              <a:gd name="connsiteY1-444" fmla="*/ 0 h 5635625"/>
              <a:gd name="connsiteX2-445" fmla="*/ 5642112 w 5731693"/>
              <a:gd name="connsiteY2-446" fmla="*/ 5635625 h 5635625"/>
              <a:gd name="connsiteX3-447" fmla="*/ 274547 w 5731693"/>
              <a:gd name="connsiteY3-448" fmla="*/ 5420179 h 5635625"/>
              <a:gd name="connsiteX4-449" fmla="*/ 0 w 5731693"/>
              <a:gd name="connsiteY4-450" fmla="*/ 569232 h 5635625"/>
              <a:gd name="connsiteX0-451" fmla="*/ 0 w 5731693"/>
              <a:gd name="connsiteY0-452" fmla="*/ 569232 h 5635625"/>
              <a:gd name="connsiteX1-453" fmla="*/ 5731693 w 5731693"/>
              <a:gd name="connsiteY1-454" fmla="*/ 0 h 5635625"/>
              <a:gd name="connsiteX2-455" fmla="*/ 5642112 w 5731693"/>
              <a:gd name="connsiteY2-456" fmla="*/ 5635625 h 5635625"/>
              <a:gd name="connsiteX3-457" fmla="*/ 188822 w 5731693"/>
              <a:gd name="connsiteY3-458" fmla="*/ 5382079 h 5635625"/>
              <a:gd name="connsiteX4-459" fmla="*/ 0 w 5731693"/>
              <a:gd name="connsiteY4-460" fmla="*/ 569232 h 5635625"/>
              <a:gd name="connsiteX0-461" fmla="*/ 0 w 5731693"/>
              <a:gd name="connsiteY0-462" fmla="*/ 569232 h 5635625"/>
              <a:gd name="connsiteX1-463" fmla="*/ 5731693 w 5731693"/>
              <a:gd name="connsiteY1-464" fmla="*/ 0 h 5635625"/>
              <a:gd name="connsiteX2-465" fmla="*/ 5642112 w 5731693"/>
              <a:gd name="connsiteY2-466" fmla="*/ 5635625 h 5635625"/>
              <a:gd name="connsiteX3-467" fmla="*/ 136435 w 5731693"/>
              <a:gd name="connsiteY3-468" fmla="*/ 5291591 h 5635625"/>
              <a:gd name="connsiteX4-469" fmla="*/ 0 w 5731693"/>
              <a:gd name="connsiteY4-470" fmla="*/ 569232 h 5635625"/>
              <a:gd name="connsiteX0-471" fmla="*/ 0 w 5731693"/>
              <a:gd name="connsiteY0-472" fmla="*/ 569232 h 5635625"/>
              <a:gd name="connsiteX1-473" fmla="*/ 5731693 w 5731693"/>
              <a:gd name="connsiteY1-474" fmla="*/ 0 h 5635625"/>
              <a:gd name="connsiteX2-475" fmla="*/ 5642112 w 5731693"/>
              <a:gd name="connsiteY2-476" fmla="*/ 5635625 h 5635625"/>
              <a:gd name="connsiteX3-477" fmla="*/ 155485 w 5731693"/>
              <a:gd name="connsiteY3-478" fmla="*/ 5277304 h 5635625"/>
              <a:gd name="connsiteX4-479" fmla="*/ 0 w 5731693"/>
              <a:gd name="connsiteY4-480" fmla="*/ 569232 h 5635625"/>
              <a:gd name="connsiteX0-481" fmla="*/ 0 w 5731693"/>
              <a:gd name="connsiteY0-482" fmla="*/ 569232 h 5635625"/>
              <a:gd name="connsiteX1-483" fmla="*/ 5731693 w 5731693"/>
              <a:gd name="connsiteY1-484" fmla="*/ 0 h 5635625"/>
              <a:gd name="connsiteX2-485" fmla="*/ 5642112 w 5731693"/>
              <a:gd name="connsiteY2-486" fmla="*/ 5635625 h 5635625"/>
              <a:gd name="connsiteX3-487" fmla="*/ 179297 w 5731693"/>
              <a:gd name="connsiteY3-488" fmla="*/ 5291592 h 5635625"/>
              <a:gd name="connsiteX4-489" fmla="*/ 0 w 5731693"/>
              <a:gd name="connsiteY4-490" fmla="*/ 569232 h 5635625"/>
              <a:gd name="connsiteX0-491" fmla="*/ 0 w 5731693"/>
              <a:gd name="connsiteY0-492" fmla="*/ 569232 h 5635625"/>
              <a:gd name="connsiteX1-493" fmla="*/ 5731693 w 5731693"/>
              <a:gd name="connsiteY1-494" fmla="*/ 0 h 5635625"/>
              <a:gd name="connsiteX2-495" fmla="*/ 5642112 w 5731693"/>
              <a:gd name="connsiteY2-496" fmla="*/ 5635625 h 5635625"/>
              <a:gd name="connsiteX3-497" fmla="*/ 179297 w 5731693"/>
              <a:gd name="connsiteY3-498" fmla="*/ 5291592 h 5635625"/>
              <a:gd name="connsiteX4-499" fmla="*/ 0 w 5731693"/>
              <a:gd name="connsiteY4-500" fmla="*/ 569232 h 5635625"/>
              <a:gd name="connsiteX0-501" fmla="*/ 0 w 5731693"/>
              <a:gd name="connsiteY0-502" fmla="*/ 569232 h 5635625"/>
              <a:gd name="connsiteX1-503" fmla="*/ 5731693 w 5731693"/>
              <a:gd name="connsiteY1-504" fmla="*/ 0 h 5635625"/>
              <a:gd name="connsiteX2-505" fmla="*/ 5642112 w 5731693"/>
              <a:gd name="connsiteY2-506" fmla="*/ 5635625 h 5635625"/>
              <a:gd name="connsiteX3-507" fmla="*/ 179297 w 5731693"/>
              <a:gd name="connsiteY3-508" fmla="*/ 5291592 h 5635625"/>
              <a:gd name="connsiteX4-509" fmla="*/ 0 w 5731693"/>
              <a:gd name="connsiteY4-510" fmla="*/ 569232 h 5635625"/>
              <a:gd name="connsiteX0-511" fmla="*/ 0 w 5731693"/>
              <a:gd name="connsiteY0-512" fmla="*/ 569232 h 5635625"/>
              <a:gd name="connsiteX1-513" fmla="*/ 5731693 w 5731693"/>
              <a:gd name="connsiteY1-514" fmla="*/ 0 h 5635625"/>
              <a:gd name="connsiteX2-515" fmla="*/ 5642112 w 5731693"/>
              <a:gd name="connsiteY2-516" fmla="*/ 5635625 h 5635625"/>
              <a:gd name="connsiteX3-517" fmla="*/ 174535 w 5731693"/>
              <a:gd name="connsiteY3-518" fmla="*/ 5305879 h 5635625"/>
              <a:gd name="connsiteX4-519" fmla="*/ 0 w 5731693"/>
              <a:gd name="connsiteY4-520" fmla="*/ 569232 h 5635625"/>
              <a:gd name="connsiteX0-521" fmla="*/ 0 w 5789769"/>
              <a:gd name="connsiteY0-522" fmla="*/ 569232 h 5854700"/>
              <a:gd name="connsiteX1-523" fmla="*/ 5731693 w 5789769"/>
              <a:gd name="connsiteY1-524" fmla="*/ 0 h 5854700"/>
              <a:gd name="connsiteX2-525" fmla="*/ 5789749 w 5789769"/>
              <a:gd name="connsiteY2-526" fmla="*/ 5854700 h 5854700"/>
              <a:gd name="connsiteX3-527" fmla="*/ 174535 w 5789769"/>
              <a:gd name="connsiteY3-528" fmla="*/ 5305879 h 5854700"/>
              <a:gd name="connsiteX4-529" fmla="*/ 0 w 5789769"/>
              <a:gd name="connsiteY4-530" fmla="*/ 569232 h 5854700"/>
              <a:gd name="connsiteX0-531" fmla="*/ 0 w 6199326"/>
              <a:gd name="connsiteY0-532" fmla="*/ 569232 h 5973763"/>
              <a:gd name="connsiteX1-533" fmla="*/ 5731693 w 6199326"/>
              <a:gd name="connsiteY1-534" fmla="*/ 0 h 5973763"/>
              <a:gd name="connsiteX2-535" fmla="*/ 6199324 w 6199326"/>
              <a:gd name="connsiteY2-536" fmla="*/ 5973763 h 5973763"/>
              <a:gd name="connsiteX3-537" fmla="*/ 174535 w 6199326"/>
              <a:gd name="connsiteY3-538" fmla="*/ 5305879 h 5973763"/>
              <a:gd name="connsiteX4-539" fmla="*/ 0 w 6199326"/>
              <a:gd name="connsiteY4-540" fmla="*/ 569232 h 5973763"/>
              <a:gd name="connsiteX0-541" fmla="*/ 0 w 6237426"/>
              <a:gd name="connsiteY0-542" fmla="*/ 569232 h 5959475"/>
              <a:gd name="connsiteX1-543" fmla="*/ 5731693 w 6237426"/>
              <a:gd name="connsiteY1-544" fmla="*/ 0 h 5959475"/>
              <a:gd name="connsiteX2-545" fmla="*/ 6237424 w 6237426"/>
              <a:gd name="connsiteY2-546" fmla="*/ 5959475 h 5959475"/>
              <a:gd name="connsiteX3-547" fmla="*/ 174535 w 6237426"/>
              <a:gd name="connsiteY3-548" fmla="*/ 5305879 h 5959475"/>
              <a:gd name="connsiteX4-549" fmla="*/ 0 w 6237426"/>
              <a:gd name="connsiteY4-550" fmla="*/ 569232 h 5959475"/>
              <a:gd name="connsiteX0-551" fmla="*/ 0 w 6266001"/>
              <a:gd name="connsiteY0-552" fmla="*/ 569232 h 5983287"/>
              <a:gd name="connsiteX1-553" fmla="*/ 5731693 w 6266001"/>
              <a:gd name="connsiteY1-554" fmla="*/ 0 h 5983287"/>
              <a:gd name="connsiteX2-555" fmla="*/ 6265999 w 6266001"/>
              <a:gd name="connsiteY2-556" fmla="*/ 5983287 h 5983287"/>
              <a:gd name="connsiteX3-557" fmla="*/ 174535 w 6266001"/>
              <a:gd name="connsiteY3-558" fmla="*/ 5305879 h 5983287"/>
              <a:gd name="connsiteX4-559" fmla="*/ 0 w 6266001"/>
              <a:gd name="connsiteY4-560" fmla="*/ 569232 h 5983287"/>
              <a:gd name="connsiteX0-561" fmla="*/ 0 w 6265999"/>
              <a:gd name="connsiteY0-562" fmla="*/ 569232 h 5983287"/>
              <a:gd name="connsiteX1-563" fmla="*/ 5731693 w 6265999"/>
              <a:gd name="connsiteY1-564" fmla="*/ 0 h 5983287"/>
              <a:gd name="connsiteX2-565" fmla="*/ 6265999 w 6265999"/>
              <a:gd name="connsiteY2-566" fmla="*/ 5983287 h 5983287"/>
              <a:gd name="connsiteX3-567" fmla="*/ 174535 w 6265999"/>
              <a:gd name="connsiteY3-568" fmla="*/ 5305879 h 5983287"/>
              <a:gd name="connsiteX4-569" fmla="*/ 0 w 6265999"/>
              <a:gd name="connsiteY4-570" fmla="*/ 569232 h 5983287"/>
              <a:gd name="connsiteX0-571" fmla="*/ 0 w 6266543"/>
              <a:gd name="connsiteY0-572" fmla="*/ 569232 h 5983385"/>
              <a:gd name="connsiteX1-573" fmla="*/ 5731693 w 6266543"/>
              <a:gd name="connsiteY1-574" fmla="*/ 0 h 5983385"/>
              <a:gd name="connsiteX2-575" fmla="*/ 6265999 w 6266543"/>
              <a:gd name="connsiteY2-576" fmla="*/ 5983287 h 5983385"/>
              <a:gd name="connsiteX3-577" fmla="*/ 174535 w 6266543"/>
              <a:gd name="connsiteY3-578" fmla="*/ 5305879 h 5983385"/>
              <a:gd name="connsiteX4-579" fmla="*/ 0 w 6266543"/>
              <a:gd name="connsiteY4-580" fmla="*/ 569232 h 5983385"/>
              <a:gd name="connsiteX0-581" fmla="*/ 0 w 6266049"/>
              <a:gd name="connsiteY0-582" fmla="*/ 569232 h 5983301"/>
              <a:gd name="connsiteX1-583" fmla="*/ 5731693 w 6266049"/>
              <a:gd name="connsiteY1-584" fmla="*/ 0 h 5983301"/>
              <a:gd name="connsiteX2-585" fmla="*/ 6265999 w 6266049"/>
              <a:gd name="connsiteY2-586" fmla="*/ 5983287 h 5983301"/>
              <a:gd name="connsiteX3-587" fmla="*/ 174535 w 6266049"/>
              <a:gd name="connsiteY3-588" fmla="*/ 5305879 h 5983301"/>
              <a:gd name="connsiteX4-589" fmla="*/ 0 w 6266049"/>
              <a:gd name="connsiteY4-590" fmla="*/ 569232 h 5983301"/>
              <a:gd name="connsiteX0-591" fmla="*/ 0 w 6266047"/>
              <a:gd name="connsiteY0-592" fmla="*/ 588282 h 6002351"/>
              <a:gd name="connsiteX1-593" fmla="*/ 5712643 w 6266047"/>
              <a:gd name="connsiteY1-594" fmla="*/ 0 h 6002351"/>
              <a:gd name="connsiteX2-595" fmla="*/ 6265999 w 6266047"/>
              <a:gd name="connsiteY2-596" fmla="*/ 6002337 h 6002351"/>
              <a:gd name="connsiteX3-597" fmla="*/ 174535 w 6266047"/>
              <a:gd name="connsiteY3-598" fmla="*/ 5324929 h 6002351"/>
              <a:gd name="connsiteX4-599" fmla="*/ 0 w 6266047"/>
              <a:gd name="connsiteY4-600" fmla="*/ 588282 h 6002351"/>
              <a:gd name="connsiteX0-601" fmla="*/ 0 w 6266046"/>
              <a:gd name="connsiteY0-602" fmla="*/ 616857 h 6030926"/>
              <a:gd name="connsiteX1-603" fmla="*/ 5703118 w 6266046"/>
              <a:gd name="connsiteY1-604" fmla="*/ 0 h 6030926"/>
              <a:gd name="connsiteX2-605" fmla="*/ 6265999 w 6266046"/>
              <a:gd name="connsiteY2-606" fmla="*/ 6030912 h 6030926"/>
              <a:gd name="connsiteX3-607" fmla="*/ 174535 w 6266046"/>
              <a:gd name="connsiteY3-608" fmla="*/ 5353504 h 6030926"/>
              <a:gd name="connsiteX4-609" fmla="*/ 0 w 6266046"/>
              <a:gd name="connsiteY4-610" fmla="*/ 616857 h 6030926"/>
              <a:gd name="connsiteX0-611" fmla="*/ 0 w 6266046"/>
              <a:gd name="connsiteY0-612" fmla="*/ 616857 h 6030922"/>
              <a:gd name="connsiteX1-613" fmla="*/ 5703118 w 6266046"/>
              <a:gd name="connsiteY1-614" fmla="*/ 0 h 6030922"/>
              <a:gd name="connsiteX2-615" fmla="*/ 6265999 w 6266046"/>
              <a:gd name="connsiteY2-616" fmla="*/ 6030912 h 6030922"/>
              <a:gd name="connsiteX3-617" fmla="*/ 174535 w 6266046"/>
              <a:gd name="connsiteY3-618" fmla="*/ 5353504 h 6030922"/>
              <a:gd name="connsiteX4-619" fmla="*/ 0 w 6266046"/>
              <a:gd name="connsiteY4-620" fmla="*/ 616857 h 6030922"/>
              <a:gd name="connsiteX0-621" fmla="*/ 0 w 6370821"/>
              <a:gd name="connsiteY0-622" fmla="*/ 502557 h 6030922"/>
              <a:gd name="connsiteX1-623" fmla="*/ 5807893 w 6370821"/>
              <a:gd name="connsiteY1-624" fmla="*/ 0 h 6030922"/>
              <a:gd name="connsiteX2-625" fmla="*/ 6370774 w 6370821"/>
              <a:gd name="connsiteY2-626" fmla="*/ 6030912 h 6030922"/>
              <a:gd name="connsiteX3-627" fmla="*/ 279310 w 6370821"/>
              <a:gd name="connsiteY3-628" fmla="*/ 5353504 h 6030922"/>
              <a:gd name="connsiteX4-629" fmla="*/ 0 w 6370821"/>
              <a:gd name="connsiteY4-630" fmla="*/ 502557 h 6030922"/>
              <a:gd name="connsiteX0-631" fmla="*/ 0 w 6380346"/>
              <a:gd name="connsiteY0-632" fmla="*/ 464457 h 6030922"/>
              <a:gd name="connsiteX1-633" fmla="*/ 5817418 w 6380346"/>
              <a:gd name="connsiteY1-634" fmla="*/ 0 h 6030922"/>
              <a:gd name="connsiteX2-635" fmla="*/ 6380299 w 6380346"/>
              <a:gd name="connsiteY2-636" fmla="*/ 6030912 h 6030922"/>
              <a:gd name="connsiteX3-637" fmla="*/ 288835 w 6380346"/>
              <a:gd name="connsiteY3-638" fmla="*/ 5353504 h 6030922"/>
              <a:gd name="connsiteX4-639" fmla="*/ 0 w 6380346"/>
              <a:gd name="connsiteY4-640" fmla="*/ 464457 h 6030922"/>
              <a:gd name="connsiteX0-641" fmla="*/ 0 w 6418446"/>
              <a:gd name="connsiteY0-642" fmla="*/ 473982 h 6030922"/>
              <a:gd name="connsiteX1-643" fmla="*/ 5855518 w 6418446"/>
              <a:gd name="connsiteY1-644" fmla="*/ 0 h 6030922"/>
              <a:gd name="connsiteX2-645" fmla="*/ 6418399 w 6418446"/>
              <a:gd name="connsiteY2-646" fmla="*/ 6030912 h 6030922"/>
              <a:gd name="connsiteX3-647" fmla="*/ 326935 w 6418446"/>
              <a:gd name="connsiteY3-648" fmla="*/ 5353504 h 6030922"/>
              <a:gd name="connsiteX4-649" fmla="*/ 0 w 6418446"/>
              <a:gd name="connsiteY4-650" fmla="*/ 473982 h 6030922"/>
              <a:gd name="connsiteX0-651" fmla="*/ 0 w 6418450"/>
              <a:gd name="connsiteY0-652" fmla="*/ 483507 h 6040447"/>
              <a:gd name="connsiteX1-653" fmla="*/ 5893618 w 6418450"/>
              <a:gd name="connsiteY1-654" fmla="*/ 0 h 6040447"/>
              <a:gd name="connsiteX2-655" fmla="*/ 6418399 w 6418450"/>
              <a:gd name="connsiteY2-656" fmla="*/ 6040437 h 6040447"/>
              <a:gd name="connsiteX3-657" fmla="*/ 326935 w 6418450"/>
              <a:gd name="connsiteY3-658" fmla="*/ 5363029 h 6040447"/>
              <a:gd name="connsiteX4-659" fmla="*/ 0 w 6418450"/>
              <a:gd name="connsiteY4-660" fmla="*/ 483507 h 6040447"/>
              <a:gd name="connsiteX0-661" fmla="*/ 0 w 6418450"/>
              <a:gd name="connsiteY0-662" fmla="*/ 454932 h 6011872"/>
              <a:gd name="connsiteX1-663" fmla="*/ 5893618 w 6418450"/>
              <a:gd name="connsiteY1-664" fmla="*/ 0 h 6011872"/>
              <a:gd name="connsiteX2-665" fmla="*/ 6418399 w 6418450"/>
              <a:gd name="connsiteY2-666" fmla="*/ 6011862 h 6011872"/>
              <a:gd name="connsiteX3-667" fmla="*/ 326935 w 6418450"/>
              <a:gd name="connsiteY3-668" fmla="*/ 5334454 h 6011872"/>
              <a:gd name="connsiteX4-669" fmla="*/ 0 w 6418450"/>
              <a:gd name="connsiteY4-670" fmla="*/ 454932 h 6011872"/>
              <a:gd name="connsiteX0-671" fmla="*/ 0 w 6418450"/>
              <a:gd name="connsiteY0-672" fmla="*/ 454932 h 6011872"/>
              <a:gd name="connsiteX1-673" fmla="*/ 5893618 w 6418450"/>
              <a:gd name="connsiteY1-674" fmla="*/ 0 h 6011872"/>
              <a:gd name="connsiteX2-675" fmla="*/ 6418399 w 6418450"/>
              <a:gd name="connsiteY2-676" fmla="*/ 6011862 h 6011872"/>
              <a:gd name="connsiteX3-677" fmla="*/ 269785 w 6418450"/>
              <a:gd name="connsiteY3-678" fmla="*/ 5239204 h 6011872"/>
              <a:gd name="connsiteX4-679" fmla="*/ 0 w 6418450"/>
              <a:gd name="connsiteY4-680" fmla="*/ 454932 h 6011872"/>
              <a:gd name="connsiteX0-681" fmla="*/ 0 w 6418450"/>
              <a:gd name="connsiteY0-682" fmla="*/ 454932 h 6011872"/>
              <a:gd name="connsiteX1-683" fmla="*/ 5893618 w 6418450"/>
              <a:gd name="connsiteY1-684" fmla="*/ 0 h 6011872"/>
              <a:gd name="connsiteX2-685" fmla="*/ 6418399 w 6418450"/>
              <a:gd name="connsiteY2-686" fmla="*/ 6011862 h 6011872"/>
              <a:gd name="connsiteX3-687" fmla="*/ 212635 w 6418450"/>
              <a:gd name="connsiteY3-688" fmla="*/ 5239204 h 6011872"/>
              <a:gd name="connsiteX4-689" fmla="*/ 0 w 6418450"/>
              <a:gd name="connsiteY4-690" fmla="*/ 454932 h 6011872"/>
              <a:gd name="connsiteX0-691" fmla="*/ 0 w 6418450"/>
              <a:gd name="connsiteY0-692" fmla="*/ 454932 h 6011872"/>
              <a:gd name="connsiteX1-693" fmla="*/ 5893618 w 6418450"/>
              <a:gd name="connsiteY1-694" fmla="*/ 0 h 6011872"/>
              <a:gd name="connsiteX2-695" fmla="*/ 6418399 w 6418450"/>
              <a:gd name="connsiteY2-696" fmla="*/ 6011862 h 6011872"/>
              <a:gd name="connsiteX3-697" fmla="*/ 193585 w 6418450"/>
              <a:gd name="connsiteY3-698" fmla="*/ 5201104 h 6011872"/>
              <a:gd name="connsiteX4-699" fmla="*/ 0 w 6418450"/>
              <a:gd name="connsiteY4-700" fmla="*/ 454932 h 6011872"/>
              <a:gd name="connsiteX0-701" fmla="*/ 0 w 6456546"/>
              <a:gd name="connsiteY0-702" fmla="*/ 454932 h 6069021"/>
              <a:gd name="connsiteX1-703" fmla="*/ 5893618 w 6456546"/>
              <a:gd name="connsiteY1-704" fmla="*/ 0 h 6069021"/>
              <a:gd name="connsiteX2-705" fmla="*/ 6456499 w 6456546"/>
              <a:gd name="connsiteY2-706" fmla="*/ 6069012 h 6069021"/>
              <a:gd name="connsiteX3-707" fmla="*/ 193585 w 6456546"/>
              <a:gd name="connsiteY3-708" fmla="*/ 5201104 h 6069021"/>
              <a:gd name="connsiteX4-709" fmla="*/ 0 w 6456546"/>
              <a:gd name="connsiteY4-710" fmla="*/ 454932 h 6069021"/>
              <a:gd name="connsiteX0-711" fmla="*/ 0 w 6441306"/>
              <a:gd name="connsiteY0-712" fmla="*/ 424452 h 6069021"/>
              <a:gd name="connsiteX1-713" fmla="*/ 5878378 w 6441306"/>
              <a:gd name="connsiteY1-714" fmla="*/ 0 h 6069021"/>
              <a:gd name="connsiteX2-715" fmla="*/ 6441259 w 6441306"/>
              <a:gd name="connsiteY2-716" fmla="*/ 6069012 h 6069021"/>
              <a:gd name="connsiteX3-717" fmla="*/ 178345 w 6441306"/>
              <a:gd name="connsiteY3-718" fmla="*/ 5201104 h 6069021"/>
              <a:gd name="connsiteX4-719" fmla="*/ 0 w 6441306"/>
              <a:gd name="connsiteY4-720" fmla="*/ 424452 h 6069021"/>
              <a:gd name="connsiteX0-721" fmla="*/ 0 w 6471786"/>
              <a:gd name="connsiteY0-722" fmla="*/ 424452 h 6069021"/>
              <a:gd name="connsiteX1-723" fmla="*/ 5908858 w 6471786"/>
              <a:gd name="connsiteY1-724" fmla="*/ 0 h 6069021"/>
              <a:gd name="connsiteX2-725" fmla="*/ 6471739 w 6471786"/>
              <a:gd name="connsiteY2-726" fmla="*/ 6069012 h 6069021"/>
              <a:gd name="connsiteX3-727" fmla="*/ 208825 w 6471786"/>
              <a:gd name="connsiteY3-728" fmla="*/ 5201104 h 6069021"/>
              <a:gd name="connsiteX4-729" fmla="*/ 0 w 6471786"/>
              <a:gd name="connsiteY4-730" fmla="*/ 424452 h 606902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71786" h="6069021">
                <a:moveTo>
                  <a:pt x="0" y="424452"/>
                </a:moveTo>
                <a:lnTo>
                  <a:pt x="5908858" y="0"/>
                </a:lnTo>
                <a:cubicBezTo>
                  <a:pt x="5907573" y="5292"/>
                  <a:pt x="6477786" y="6078007"/>
                  <a:pt x="6471739" y="6069012"/>
                </a:cubicBezTo>
                <a:lnTo>
                  <a:pt x="208825" y="5201104"/>
                </a:lnTo>
                <a:cubicBezTo>
                  <a:pt x="156513" y="3606573"/>
                  <a:pt x="1330" y="437606"/>
                  <a:pt x="0" y="42445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127000">
              <a:prstClr val="black"/>
            </a:innerShdw>
          </a:effectLst>
          <a:scene3d>
            <a:camera prst="isometricRightUp">
              <a:rot lat="1788000" lon="18522000" rev="21360000"/>
            </a:camera>
            <a:lightRig rig="threePt" dir="t"/>
          </a:scene3d>
        </p:spPr>
        <p:txBody>
          <a:bodyPr/>
          <a:lstStyle>
            <a:lvl1pPr marL="0" indent="0" algn="ctr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2902906" y="0"/>
            <a:ext cx="6368302" cy="5345818"/>
          </a:xfrm>
          <a:custGeom>
            <a:avLst/>
            <a:gdLst>
              <a:gd name="connsiteX0" fmla="*/ 6063057 w 10173528"/>
              <a:gd name="connsiteY0" fmla="*/ 5202319 h 8553309"/>
              <a:gd name="connsiteX1" fmla="*/ 3904825 w 10173528"/>
              <a:gd name="connsiteY1" fmla="*/ 5207005 h 8553309"/>
              <a:gd name="connsiteX2" fmla="*/ 4981598 w 10173528"/>
              <a:gd name="connsiteY2" fmla="*/ 6283779 h 8553309"/>
              <a:gd name="connsiteX3" fmla="*/ 6022551 w 10173528"/>
              <a:gd name="connsiteY3" fmla="*/ 1718841 h 8553309"/>
              <a:gd name="connsiteX4" fmla="*/ 3864319 w 10173528"/>
              <a:gd name="connsiteY4" fmla="*/ 1723527 h 8553309"/>
              <a:gd name="connsiteX5" fmla="*/ 4941091 w 10173528"/>
              <a:gd name="connsiteY5" fmla="*/ 2800300 h 8553309"/>
              <a:gd name="connsiteX6" fmla="*/ 0 w 10173528"/>
              <a:gd name="connsiteY6" fmla="*/ 0 h 8553309"/>
              <a:gd name="connsiteX7" fmla="*/ 10133023 w 10173528"/>
              <a:gd name="connsiteY7" fmla="*/ 6635 h 8553309"/>
              <a:gd name="connsiteX8" fmla="*/ 6641875 w 10173528"/>
              <a:gd name="connsiteY8" fmla="*/ 3497783 h 8553309"/>
              <a:gd name="connsiteX9" fmla="*/ 10173528 w 10173528"/>
              <a:gd name="connsiteY9" fmla="*/ 3490114 h 8553309"/>
              <a:gd name="connsiteX10" fmla="*/ 5110334 w 10173528"/>
              <a:gd name="connsiteY10" fmla="*/ 8553309 h 8553309"/>
              <a:gd name="connsiteX11" fmla="*/ 69079 w 10173528"/>
              <a:gd name="connsiteY11" fmla="*/ 3512054 h 8553309"/>
              <a:gd name="connsiteX12" fmla="*/ 3504592 w 10173528"/>
              <a:gd name="connsiteY12" fmla="*/ 3504593 h 8553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173528" h="8553309">
                <a:moveTo>
                  <a:pt x="6063057" y="5202319"/>
                </a:moveTo>
                <a:lnTo>
                  <a:pt x="3904825" y="5207005"/>
                </a:lnTo>
                <a:lnTo>
                  <a:pt x="4981598" y="6283779"/>
                </a:lnTo>
                <a:close/>
                <a:moveTo>
                  <a:pt x="6022551" y="1718841"/>
                </a:moveTo>
                <a:lnTo>
                  <a:pt x="3864319" y="1723527"/>
                </a:lnTo>
                <a:lnTo>
                  <a:pt x="4941091" y="2800300"/>
                </a:lnTo>
                <a:close/>
                <a:moveTo>
                  <a:pt x="0" y="0"/>
                </a:moveTo>
                <a:lnTo>
                  <a:pt x="10133023" y="6635"/>
                </a:lnTo>
                <a:lnTo>
                  <a:pt x="6641875" y="3497783"/>
                </a:lnTo>
                <a:lnTo>
                  <a:pt x="10173528" y="3490114"/>
                </a:lnTo>
                <a:lnTo>
                  <a:pt x="5110334" y="8553309"/>
                </a:lnTo>
                <a:lnTo>
                  <a:pt x="69079" y="3512054"/>
                </a:lnTo>
                <a:lnTo>
                  <a:pt x="3504592" y="3504593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1B78-826D-4FE9-99FE-428C8E62A63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5"/>
          </p:nvPr>
        </p:nvSpPr>
        <p:spPr>
          <a:xfrm>
            <a:off x="5443875" y="0"/>
            <a:ext cx="6748125" cy="6858000"/>
          </a:xfrm>
          <a:custGeom>
            <a:avLst/>
            <a:gdLst>
              <a:gd name="connsiteX0" fmla="*/ 1041786 w 10780306"/>
              <a:gd name="connsiteY0" fmla="*/ 0 h 10972800"/>
              <a:gd name="connsiteX1" fmla="*/ 10780306 w 10780306"/>
              <a:gd name="connsiteY1" fmla="*/ 0 h 10972800"/>
              <a:gd name="connsiteX2" fmla="*/ 10780306 w 10780306"/>
              <a:gd name="connsiteY2" fmla="*/ 10972800 h 10972800"/>
              <a:gd name="connsiteX3" fmla="*/ 1041786 w 10780306"/>
              <a:gd name="connsiteY3" fmla="*/ 10972800 h 10972800"/>
              <a:gd name="connsiteX4" fmla="*/ 1041786 w 10780306"/>
              <a:gd name="connsiteY4" fmla="*/ 6724898 h 10972800"/>
              <a:gd name="connsiteX5" fmla="*/ 0 w 10780306"/>
              <a:gd name="connsiteY5" fmla="*/ 6106781 h 10972800"/>
              <a:gd name="connsiteX6" fmla="*/ 1041786 w 10780306"/>
              <a:gd name="connsiteY6" fmla="*/ 5488663 h 10972800"/>
              <a:gd name="connsiteX7" fmla="*/ 1041786 w 10780306"/>
              <a:gd name="connsiteY7" fmla="*/ 5484142 h 10972800"/>
              <a:gd name="connsiteX8" fmla="*/ 2083574 w 10780306"/>
              <a:gd name="connsiteY8" fmla="*/ 4866023 h 10972800"/>
              <a:gd name="connsiteX9" fmla="*/ 1041786 w 10780306"/>
              <a:gd name="connsiteY9" fmla="*/ 4247904 h 1097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80306" h="10972800">
                <a:moveTo>
                  <a:pt x="1041786" y="0"/>
                </a:moveTo>
                <a:lnTo>
                  <a:pt x="10780306" y="0"/>
                </a:lnTo>
                <a:lnTo>
                  <a:pt x="10780306" y="10972800"/>
                </a:lnTo>
                <a:lnTo>
                  <a:pt x="1041786" y="10972800"/>
                </a:lnTo>
                <a:lnTo>
                  <a:pt x="1041786" y="6724898"/>
                </a:lnTo>
                <a:lnTo>
                  <a:pt x="0" y="6106781"/>
                </a:lnTo>
                <a:lnTo>
                  <a:pt x="1041786" y="5488663"/>
                </a:lnTo>
                <a:lnTo>
                  <a:pt x="1041786" y="5484142"/>
                </a:lnTo>
                <a:lnTo>
                  <a:pt x="2083574" y="4866023"/>
                </a:lnTo>
                <a:lnTo>
                  <a:pt x="1041786" y="4247904"/>
                </a:lnTo>
                <a:close/>
              </a:path>
            </a:pathLst>
          </a:custGeom>
          <a:solidFill>
            <a:schemeClr val="bg1">
              <a:alpha val="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750509" cy="6858000"/>
          </a:xfrm>
          <a:custGeom>
            <a:avLst/>
            <a:gdLst>
              <a:gd name="connsiteX0" fmla="*/ 0 w 10784114"/>
              <a:gd name="connsiteY0" fmla="*/ 0 h 10972800"/>
              <a:gd name="connsiteX1" fmla="*/ 9738520 w 10784114"/>
              <a:gd name="connsiteY1" fmla="*/ 0 h 10972800"/>
              <a:gd name="connsiteX2" fmla="*/ 9738520 w 10784114"/>
              <a:gd name="connsiteY2" fmla="*/ 4245646 h 10972800"/>
              <a:gd name="connsiteX3" fmla="*/ 10784114 w 10784114"/>
              <a:gd name="connsiteY3" fmla="*/ 4866024 h 10972800"/>
              <a:gd name="connsiteX4" fmla="*/ 9738520 w 10784114"/>
              <a:gd name="connsiteY4" fmla="*/ 5486401 h 10972800"/>
              <a:gd name="connsiteX5" fmla="*/ 9738520 w 10784114"/>
              <a:gd name="connsiteY5" fmla="*/ 5488661 h 10972800"/>
              <a:gd name="connsiteX6" fmla="*/ 8696732 w 10784114"/>
              <a:gd name="connsiteY6" fmla="*/ 6106781 h 10972800"/>
              <a:gd name="connsiteX7" fmla="*/ 9738520 w 10784114"/>
              <a:gd name="connsiteY7" fmla="*/ 6724899 h 10972800"/>
              <a:gd name="connsiteX8" fmla="*/ 9738520 w 10784114"/>
              <a:gd name="connsiteY8" fmla="*/ 10972800 h 10972800"/>
              <a:gd name="connsiteX9" fmla="*/ 0 w 10784114"/>
              <a:gd name="connsiteY9" fmla="*/ 10972800 h 1097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84114" h="10972800">
                <a:moveTo>
                  <a:pt x="0" y="0"/>
                </a:moveTo>
                <a:lnTo>
                  <a:pt x="9738520" y="0"/>
                </a:lnTo>
                <a:lnTo>
                  <a:pt x="9738520" y="4245646"/>
                </a:lnTo>
                <a:lnTo>
                  <a:pt x="10784114" y="4866024"/>
                </a:lnTo>
                <a:lnTo>
                  <a:pt x="9738520" y="5486401"/>
                </a:lnTo>
                <a:lnTo>
                  <a:pt x="9738520" y="5488661"/>
                </a:lnTo>
                <a:lnTo>
                  <a:pt x="8696732" y="6106781"/>
                </a:lnTo>
                <a:lnTo>
                  <a:pt x="9738520" y="6724899"/>
                </a:lnTo>
                <a:lnTo>
                  <a:pt x="9738520" y="10972800"/>
                </a:lnTo>
                <a:lnTo>
                  <a:pt x="0" y="10972800"/>
                </a:lnTo>
                <a:close/>
              </a:path>
            </a:pathLst>
          </a:custGeom>
          <a:solidFill>
            <a:schemeClr val="bg1">
              <a:alpha val="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5419781"/>
          </a:xfrm>
          <a:custGeom>
            <a:avLst/>
            <a:gdLst>
              <a:gd name="connsiteX0" fmla="*/ 0 w 19477038"/>
              <a:gd name="connsiteY0" fmla="*/ 0 h 8671650"/>
              <a:gd name="connsiteX1" fmla="*/ 19477038 w 19477038"/>
              <a:gd name="connsiteY1" fmla="*/ 0 h 8671650"/>
              <a:gd name="connsiteX2" fmla="*/ 19477038 w 19477038"/>
              <a:gd name="connsiteY2" fmla="*/ 8247720 h 8671650"/>
              <a:gd name="connsiteX3" fmla="*/ 0 w 19477038"/>
              <a:gd name="connsiteY3" fmla="*/ 8247720 h 86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77038" h="8671650">
                <a:moveTo>
                  <a:pt x="0" y="0"/>
                </a:moveTo>
                <a:lnTo>
                  <a:pt x="19477038" y="0"/>
                </a:lnTo>
                <a:lnTo>
                  <a:pt x="19477038" y="8247720"/>
                </a:lnTo>
                <a:cubicBezTo>
                  <a:pt x="12276770" y="6148838"/>
                  <a:pt x="7406747" y="9873614"/>
                  <a:pt x="0" y="824772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1B78-826D-4FE9-99FE-428C8E62A634}" type="slidenum">
              <a:rPr lang="en-US" smtClean="0"/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1624659" y="2943383"/>
            <a:ext cx="198146" cy="971236"/>
            <a:chOff x="15428633" y="4561123"/>
            <a:chExt cx="388619" cy="1907805"/>
          </a:xfrm>
        </p:grpSpPr>
        <p:sp>
          <p:nvSpPr>
            <p:cNvPr id="6" name="Freeform 85"/>
            <p:cNvSpPr>
              <a:spLocks noChangeArrowheads="1"/>
            </p:cNvSpPr>
            <p:nvPr userDrawn="1"/>
          </p:nvSpPr>
          <p:spPr bwMode="auto">
            <a:xfrm>
              <a:off x="15448546" y="5390938"/>
              <a:ext cx="348793" cy="280359"/>
            </a:xfrm>
            <a:custGeom>
              <a:avLst/>
              <a:gdLst>
                <a:gd name="T0" fmla="*/ 250282 w 462"/>
                <a:gd name="T1" fmla="*/ 24258 h 374"/>
                <a:gd name="T2" fmla="*/ 250282 w 462"/>
                <a:gd name="T3" fmla="*/ 24258 h 374"/>
                <a:gd name="T4" fmla="*/ 221508 w 462"/>
                <a:gd name="T5" fmla="*/ 33962 h 374"/>
                <a:gd name="T6" fmla="*/ 240510 w 462"/>
                <a:gd name="T7" fmla="*/ 5391 h 374"/>
                <a:gd name="T8" fmla="*/ 211192 w 462"/>
                <a:gd name="T9" fmla="*/ 19407 h 374"/>
                <a:gd name="T10" fmla="*/ 173189 w 462"/>
                <a:gd name="T11" fmla="*/ 0 h 374"/>
                <a:gd name="T12" fmla="*/ 119983 w 462"/>
                <a:gd name="T13" fmla="*/ 52829 h 374"/>
                <a:gd name="T14" fmla="*/ 124870 w 462"/>
                <a:gd name="T15" fmla="*/ 62532 h 374"/>
                <a:gd name="T16" fmla="*/ 19002 w 462"/>
                <a:gd name="T17" fmla="*/ 10242 h 374"/>
                <a:gd name="T18" fmla="*/ 9229 w 462"/>
                <a:gd name="T19" fmla="*/ 38813 h 374"/>
                <a:gd name="T20" fmla="*/ 33118 w 462"/>
                <a:gd name="T21" fmla="*/ 81400 h 374"/>
                <a:gd name="T22" fmla="*/ 9229 w 462"/>
                <a:gd name="T23" fmla="*/ 72236 h 374"/>
                <a:gd name="T24" fmla="*/ 9229 w 462"/>
                <a:gd name="T25" fmla="*/ 72236 h 374"/>
                <a:gd name="T26" fmla="*/ 53205 w 462"/>
                <a:gd name="T27" fmla="*/ 124526 h 374"/>
                <a:gd name="T28" fmla="*/ 38004 w 462"/>
                <a:gd name="T29" fmla="*/ 124526 h 374"/>
                <a:gd name="T30" fmla="*/ 28774 w 462"/>
                <a:gd name="T31" fmla="*/ 124526 h 374"/>
                <a:gd name="T32" fmla="*/ 77093 w 462"/>
                <a:gd name="T33" fmla="*/ 158487 h 374"/>
                <a:gd name="T34" fmla="*/ 14116 w 462"/>
                <a:gd name="T35" fmla="*/ 182206 h 374"/>
                <a:gd name="T36" fmla="*/ 0 w 462"/>
                <a:gd name="T37" fmla="*/ 182206 h 374"/>
                <a:gd name="T38" fmla="*/ 77093 w 462"/>
                <a:gd name="T39" fmla="*/ 201074 h 374"/>
                <a:gd name="T40" fmla="*/ 221508 w 462"/>
                <a:gd name="T41" fmla="*/ 57681 h 374"/>
                <a:gd name="T42" fmla="*/ 221508 w 462"/>
                <a:gd name="T43" fmla="*/ 52829 h 374"/>
                <a:gd name="T44" fmla="*/ 250282 w 462"/>
                <a:gd name="T45" fmla="*/ 24258 h 37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462" h="374">
                  <a:moveTo>
                    <a:pt x="461" y="45"/>
                  </a:moveTo>
                  <a:lnTo>
                    <a:pt x="461" y="45"/>
                  </a:lnTo>
                  <a:cubicBezTo>
                    <a:pt x="443" y="54"/>
                    <a:pt x="425" y="63"/>
                    <a:pt x="408" y="63"/>
                  </a:cubicBezTo>
                  <a:cubicBezTo>
                    <a:pt x="425" y="54"/>
                    <a:pt x="443" y="36"/>
                    <a:pt x="443" y="10"/>
                  </a:cubicBezTo>
                  <a:cubicBezTo>
                    <a:pt x="425" y="19"/>
                    <a:pt x="408" y="27"/>
                    <a:pt x="389" y="36"/>
                  </a:cubicBezTo>
                  <a:cubicBezTo>
                    <a:pt x="372" y="19"/>
                    <a:pt x="345" y="0"/>
                    <a:pt x="319" y="0"/>
                  </a:cubicBezTo>
                  <a:cubicBezTo>
                    <a:pt x="265" y="0"/>
                    <a:pt x="221" y="45"/>
                    <a:pt x="221" y="98"/>
                  </a:cubicBezTo>
                  <a:cubicBezTo>
                    <a:pt x="221" y="107"/>
                    <a:pt x="221" y="116"/>
                    <a:pt x="230" y="116"/>
                  </a:cubicBezTo>
                  <a:cubicBezTo>
                    <a:pt x="151" y="116"/>
                    <a:pt x="79" y="81"/>
                    <a:pt x="35" y="19"/>
                  </a:cubicBezTo>
                  <a:cubicBezTo>
                    <a:pt x="26" y="36"/>
                    <a:pt x="17" y="54"/>
                    <a:pt x="17" y="72"/>
                  </a:cubicBezTo>
                  <a:cubicBezTo>
                    <a:pt x="17" y="98"/>
                    <a:pt x="35" y="134"/>
                    <a:pt x="61" y="151"/>
                  </a:cubicBezTo>
                  <a:cubicBezTo>
                    <a:pt x="44" y="143"/>
                    <a:pt x="35" y="143"/>
                    <a:pt x="17" y="134"/>
                  </a:cubicBezTo>
                  <a:cubicBezTo>
                    <a:pt x="17" y="178"/>
                    <a:pt x="53" y="222"/>
                    <a:pt x="98" y="231"/>
                  </a:cubicBezTo>
                  <a:cubicBezTo>
                    <a:pt x="89" y="231"/>
                    <a:pt x="79" y="231"/>
                    <a:pt x="70" y="231"/>
                  </a:cubicBezTo>
                  <a:cubicBezTo>
                    <a:pt x="61" y="231"/>
                    <a:pt x="61" y="231"/>
                    <a:pt x="53" y="231"/>
                  </a:cubicBezTo>
                  <a:cubicBezTo>
                    <a:pt x="61" y="266"/>
                    <a:pt x="98" y="294"/>
                    <a:pt x="142" y="294"/>
                  </a:cubicBezTo>
                  <a:cubicBezTo>
                    <a:pt x="106" y="319"/>
                    <a:pt x="70" y="338"/>
                    <a:pt x="26" y="338"/>
                  </a:cubicBezTo>
                  <a:cubicBezTo>
                    <a:pt x="17" y="338"/>
                    <a:pt x="8" y="338"/>
                    <a:pt x="0" y="338"/>
                  </a:cubicBezTo>
                  <a:cubicBezTo>
                    <a:pt x="44" y="364"/>
                    <a:pt x="89" y="373"/>
                    <a:pt x="142" y="373"/>
                  </a:cubicBezTo>
                  <a:cubicBezTo>
                    <a:pt x="319" y="373"/>
                    <a:pt x="408" y="231"/>
                    <a:pt x="408" y="107"/>
                  </a:cubicBezTo>
                  <a:lnTo>
                    <a:pt x="408" y="98"/>
                  </a:lnTo>
                  <a:cubicBezTo>
                    <a:pt x="434" y="81"/>
                    <a:pt x="443" y="72"/>
                    <a:pt x="461" y="45"/>
                  </a:cubicBezTo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125" dirty="0">
                <a:solidFill>
                  <a:schemeClr val="bg1">
                    <a:alpha val="70000"/>
                  </a:schemeClr>
                </a:solidFill>
              </a:endParaRPr>
            </a:p>
          </p:txBody>
        </p:sp>
        <p:grpSp>
          <p:nvGrpSpPr>
            <p:cNvPr id="7" name="Group 6"/>
            <p:cNvGrpSpPr/>
            <p:nvPr userDrawn="1"/>
          </p:nvGrpSpPr>
          <p:grpSpPr>
            <a:xfrm>
              <a:off x="15428633" y="6172173"/>
              <a:ext cx="388619" cy="296755"/>
              <a:chOff x="10541000" y="3240088"/>
              <a:chExt cx="1282701" cy="979487"/>
            </a:xfrm>
            <a:solidFill>
              <a:schemeClr val="bg1">
                <a:alpha val="25000"/>
              </a:schemeClr>
            </a:solidFill>
          </p:grpSpPr>
          <p:sp>
            <p:nvSpPr>
              <p:cNvPr id="9" name="Freeform 5"/>
              <p:cNvSpPr/>
              <p:nvPr userDrawn="1"/>
            </p:nvSpPr>
            <p:spPr bwMode="auto">
              <a:xfrm>
                <a:off x="10541000" y="3240088"/>
                <a:ext cx="984250" cy="979487"/>
              </a:xfrm>
              <a:custGeom>
                <a:avLst/>
                <a:gdLst>
                  <a:gd name="T0" fmla="*/ 2709 w 2709"/>
                  <a:gd name="T1" fmla="*/ 1204 h 2709"/>
                  <a:gd name="T2" fmla="*/ 1445 w 2709"/>
                  <a:gd name="T3" fmla="*/ 1204 h 2709"/>
                  <a:gd name="T4" fmla="*/ 1445 w 2709"/>
                  <a:gd name="T5" fmla="*/ 1626 h 2709"/>
                  <a:gd name="T6" fmla="*/ 2216 w 2709"/>
                  <a:gd name="T7" fmla="*/ 1626 h 2709"/>
                  <a:gd name="T8" fmla="*/ 1355 w 2709"/>
                  <a:gd name="T9" fmla="*/ 2258 h 2709"/>
                  <a:gd name="T10" fmla="*/ 452 w 2709"/>
                  <a:gd name="T11" fmla="*/ 1355 h 2709"/>
                  <a:gd name="T12" fmla="*/ 1355 w 2709"/>
                  <a:gd name="T13" fmla="*/ 452 h 2709"/>
                  <a:gd name="T14" fmla="*/ 1997 w 2709"/>
                  <a:gd name="T15" fmla="*/ 720 h 2709"/>
                  <a:gd name="T16" fmla="*/ 2303 w 2709"/>
                  <a:gd name="T17" fmla="*/ 387 h 2709"/>
                  <a:gd name="T18" fmla="*/ 1355 w 2709"/>
                  <a:gd name="T19" fmla="*/ 0 h 2709"/>
                  <a:gd name="T20" fmla="*/ 0 w 2709"/>
                  <a:gd name="T21" fmla="*/ 1355 h 2709"/>
                  <a:gd name="T22" fmla="*/ 1355 w 2709"/>
                  <a:gd name="T23" fmla="*/ 2709 h 2709"/>
                  <a:gd name="T24" fmla="*/ 2709 w 2709"/>
                  <a:gd name="T25" fmla="*/ 1626 h 2709"/>
                  <a:gd name="T26" fmla="*/ 2709 w 2709"/>
                  <a:gd name="T27" fmla="*/ 1204 h 2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09" h="2709">
                    <a:moveTo>
                      <a:pt x="2709" y="1204"/>
                    </a:moveTo>
                    <a:lnTo>
                      <a:pt x="1445" y="1204"/>
                    </a:lnTo>
                    <a:lnTo>
                      <a:pt x="1445" y="1626"/>
                    </a:lnTo>
                    <a:lnTo>
                      <a:pt x="2216" y="1626"/>
                    </a:lnTo>
                    <a:cubicBezTo>
                      <a:pt x="2101" y="1992"/>
                      <a:pt x="1759" y="2258"/>
                      <a:pt x="1355" y="2258"/>
                    </a:cubicBezTo>
                    <a:cubicBezTo>
                      <a:pt x="856" y="2258"/>
                      <a:pt x="452" y="1854"/>
                      <a:pt x="452" y="1355"/>
                    </a:cubicBezTo>
                    <a:cubicBezTo>
                      <a:pt x="452" y="856"/>
                      <a:pt x="856" y="452"/>
                      <a:pt x="1355" y="452"/>
                    </a:cubicBezTo>
                    <a:cubicBezTo>
                      <a:pt x="1606" y="452"/>
                      <a:pt x="1833" y="554"/>
                      <a:pt x="1997" y="720"/>
                    </a:cubicBezTo>
                    <a:lnTo>
                      <a:pt x="2303" y="387"/>
                    </a:lnTo>
                    <a:cubicBezTo>
                      <a:pt x="2058" y="148"/>
                      <a:pt x="1724" y="0"/>
                      <a:pt x="1355" y="0"/>
                    </a:cubicBezTo>
                    <a:cubicBezTo>
                      <a:pt x="607" y="0"/>
                      <a:pt x="0" y="607"/>
                      <a:pt x="0" y="1355"/>
                    </a:cubicBezTo>
                    <a:cubicBezTo>
                      <a:pt x="0" y="2103"/>
                      <a:pt x="607" y="2709"/>
                      <a:pt x="1355" y="2709"/>
                    </a:cubicBezTo>
                    <a:cubicBezTo>
                      <a:pt x="2010" y="2709"/>
                      <a:pt x="2584" y="2244"/>
                      <a:pt x="2709" y="1626"/>
                    </a:cubicBezTo>
                    <a:lnTo>
                      <a:pt x="2709" y="12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1125"/>
              </a:p>
            </p:txBody>
          </p:sp>
          <p:sp>
            <p:nvSpPr>
              <p:cNvPr id="10" name="Freeform 6"/>
              <p:cNvSpPr/>
              <p:nvPr userDrawn="1"/>
            </p:nvSpPr>
            <p:spPr bwMode="auto">
              <a:xfrm>
                <a:off x="11555413" y="3581400"/>
                <a:ext cx="268288" cy="268287"/>
              </a:xfrm>
              <a:custGeom>
                <a:avLst/>
                <a:gdLst>
                  <a:gd name="T0" fmla="*/ 739 w 739"/>
                  <a:gd name="T1" fmla="*/ 258 h 739"/>
                  <a:gd name="T2" fmla="*/ 480 w 739"/>
                  <a:gd name="T3" fmla="*/ 258 h 739"/>
                  <a:gd name="T4" fmla="*/ 480 w 739"/>
                  <a:gd name="T5" fmla="*/ 0 h 739"/>
                  <a:gd name="T6" fmla="*/ 258 w 739"/>
                  <a:gd name="T7" fmla="*/ 0 h 739"/>
                  <a:gd name="T8" fmla="*/ 258 w 739"/>
                  <a:gd name="T9" fmla="*/ 258 h 739"/>
                  <a:gd name="T10" fmla="*/ 0 w 739"/>
                  <a:gd name="T11" fmla="*/ 258 h 739"/>
                  <a:gd name="T12" fmla="*/ 0 w 739"/>
                  <a:gd name="T13" fmla="*/ 480 h 739"/>
                  <a:gd name="T14" fmla="*/ 258 w 739"/>
                  <a:gd name="T15" fmla="*/ 480 h 739"/>
                  <a:gd name="T16" fmla="*/ 258 w 739"/>
                  <a:gd name="T17" fmla="*/ 739 h 739"/>
                  <a:gd name="T18" fmla="*/ 480 w 739"/>
                  <a:gd name="T19" fmla="*/ 739 h 739"/>
                  <a:gd name="T20" fmla="*/ 480 w 739"/>
                  <a:gd name="T21" fmla="*/ 480 h 739"/>
                  <a:gd name="T22" fmla="*/ 739 w 739"/>
                  <a:gd name="T23" fmla="*/ 480 h 739"/>
                  <a:gd name="T24" fmla="*/ 739 w 739"/>
                  <a:gd name="T25" fmla="*/ 258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9" h="739">
                    <a:moveTo>
                      <a:pt x="739" y="258"/>
                    </a:moveTo>
                    <a:lnTo>
                      <a:pt x="480" y="258"/>
                    </a:lnTo>
                    <a:lnTo>
                      <a:pt x="480" y="0"/>
                    </a:lnTo>
                    <a:lnTo>
                      <a:pt x="258" y="0"/>
                    </a:lnTo>
                    <a:lnTo>
                      <a:pt x="258" y="258"/>
                    </a:lnTo>
                    <a:lnTo>
                      <a:pt x="0" y="258"/>
                    </a:lnTo>
                    <a:lnTo>
                      <a:pt x="0" y="480"/>
                    </a:lnTo>
                    <a:lnTo>
                      <a:pt x="258" y="480"/>
                    </a:lnTo>
                    <a:lnTo>
                      <a:pt x="258" y="739"/>
                    </a:lnTo>
                    <a:lnTo>
                      <a:pt x="480" y="739"/>
                    </a:lnTo>
                    <a:lnTo>
                      <a:pt x="480" y="480"/>
                    </a:lnTo>
                    <a:lnTo>
                      <a:pt x="739" y="480"/>
                    </a:lnTo>
                    <a:lnTo>
                      <a:pt x="739" y="2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1125"/>
              </a:p>
            </p:txBody>
          </p:sp>
        </p:grpSp>
        <p:sp>
          <p:nvSpPr>
            <p:cNvPr id="8" name="Freeform 75"/>
            <p:cNvSpPr>
              <a:spLocks noChangeArrowheads="1"/>
            </p:cNvSpPr>
            <p:nvPr userDrawn="1"/>
          </p:nvSpPr>
          <p:spPr bwMode="auto">
            <a:xfrm>
              <a:off x="15534382" y="4561123"/>
              <a:ext cx="177121" cy="328939"/>
            </a:xfrm>
            <a:custGeom>
              <a:avLst/>
              <a:gdLst>
                <a:gd name="T0" fmla="*/ 132814 w 249"/>
                <a:gd name="T1" fmla="*/ 43735 h 453"/>
                <a:gd name="T2" fmla="*/ 132814 w 249"/>
                <a:gd name="T3" fmla="*/ 43735 h 453"/>
                <a:gd name="T4" fmla="*/ 94791 w 249"/>
                <a:gd name="T5" fmla="*/ 43735 h 453"/>
                <a:gd name="T6" fmla="*/ 85687 w 249"/>
                <a:gd name="T7" fmla="*/ 58496 h 453"/>
                <a:gd name="T8" fmla="*/ 85687 w 249"/>
                <a:gd name="T9" fmla="*/ 87470 h 453"/>
                <a:gd name="T10" fmla="*/ 132814 w 249"/>
                <a:gd name="T11" fmla="*/ 87470 h 453"/>
                <a:gd name="T12" fmla="*/ 132814 w 249"/>
                <a:gd name="T13" fmla="*/ 126285 h 453"/>
                <a:gd name="T14" fmla="*/ 85687 w 249"/>
                <a:gd name="T15" fmla="*/ 126285 h 453"/>
                <a:gd name="T16" fmla="*/ 85687 w 249"/>
                <a:gd name="T17" fmla="*/ 247103 h 453"/>
                <a:gd name="T18" fmla="*/ 42308 w 249"/>
                <a:gd name="T19" fmla="*/ 247103 h 453"/>
                <a:gd name="T20" fmla="*/ 42308 w 249"/>
                <a:gd name="T21" fmla="*/ 126285 h 453"/>
                <a:gd name="T22" fmla="*/ 0 w 249"/>
                <a:gd name="T23" fmla="*/ 126285 h 453"/>
                <a:gd name="T24" fmla="*/ 0 w 249"/>
                <a:gd name="T25" fmla="*/ 87470 h 453"/>
                <a:gd name="T26" fmla="*/ 42308 w 249"/>
                <a:gd name="T27" fmla="*/ 87470 h 453"/>
                <a:gd name="T28" fmla="*/ 42308 w 249"/>
                <a:gd name="T29" fmla="*/ 63416 h 453"/>
                <a:gd name="T30" fmla="*/ 94791 w 249"/>
                <a:gd name="T31" fmla="*/ 0 h 453"/>
                <a:gd name="T32" fmla="*/ 132814 w 249"/>
                <a:gd name="T33" fmla="*/ 0 h 453"/>
                <a:gd name="T34" fmla="*/ 132814 w 249"/>
                <a:gd name="T35" fmla="*/ 43735 h 45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49" h="453">
                  <a:moveTo>
                    <a:pt x="248" y="80"/>
                  </a:moveTo>
                  <a:lnTo>
                    <a:pt x="248" y="80"/>
                  </a:lnTo>
                  <a:cubicBezTo>
                    <a:pt x="177" y="80"/>
                    <a:pt x="177" y="80"/>
                    <a:pt x="177" y="80"/>
                  </a:cubicBezTo>
                  <a:cubicBezTo>
                    <a:pt x="169" y="80"/>
                    <a:pt x="160" y="89"/>
                    <a:pt x="160" y="107"/>
                  </a:cubicBezTo>
                  <a:cubicBezTo>
                    <a:pt x="160" y="160"/>
                    <a:pt x="160" y="160"/>
                    <a:pt x="160" y="160"/>
                  </a:cubicBezTo>
                  <a:cubicBezTo>
                    <a:pt x="248" y="160"/>
                    <a:pt x="248" y="160"/>
                    <a:pt x="248" y="160"/>
                  </a:cubicBezTo>
                  <a:cubicBezTo>
                    <a:pt x="248" y="231"/>
                    <a:pt x="248" y="231"/>
                    <a:pt x="248" y="231"/>
                  </a:cubicBezTo>
                  <a:cubicBezTo>
                    <a:pt x="160" y="231"/>
                    <a:pt x="160" y="231"/>
                    <a:pt x="160" y="231"/>
                  </a:cubicBezTo>
                  <a:cubicBezTo>
                    <a:pt x="160" y="452"/>
                    <a:pt x="160" y="452"/>
                    <a:pt x="160" y="452"/>
                  </a:cubicBezTo>
                  <a:cubicBezTo>
                    <a:pt x="79" y="452"/>
                    <a:pt x="79" y="452"/>
                    <a:pt x="79" y="452"/>
                  </a:cubicBezTo>
                  <a:cubicBezTo>
                    <a:pt x="79" y="231"/>
                    <a:pt x="79" y="231"/>
                    <a:pt x="79" y="231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79" y="116"/>
                    <a:pt x="79" y="116"/>
                    <a:pt x="79" y="116"/>
                  </a:cubicBezTo>
                  <a:cubicBezTo>
                    <a:pt x="79" y="54"/>
                    <a:pt x="115" y="0"/>
                    <a:pt x="177" y="0"/>
                  </a:cubicBezTo>
                  <a:cubicBezTo>
                    <a:pt x="248" y="0"/>
                    <a:pt x="248" y="0"/>
                    <a:pt x="248" y="0"/>
                  </a:cubicBezTo>
                  <a:lnTo>
                    <a:pt x="248" y="80"/>
                  </a:lnTo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125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11" name="TextBox 10"/>
          <p:cNvSpPr txBox="1"/>
          <p:nvPr userDrawn="1"/>
        </p:nvSpPr>
        <p:spPr>
          <a:xfrm rot="10800000" flipV="1">
            <a:off x="11249307" y="6203547"/>
            <a:ext cx="948850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750" b="0" i="0" smtClean="0">
                <a:solidFill>
                  <a:schemeClr val="bg1"/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5500" b="0" i="0" dirty="0">
              <a:solidFill>
                <a:schemeClr val="bg1"/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397095" y="2"/>
            <a:ext cx="1803744" cy="2061120"/>
            <a:chOff x="13922478" y="2"/>
            <a:chExt cx="5568680" cy="6373129"/>
          </a:xfrm>
        </p:grpSpPr>
        <p:sp>
          <p:nvSpPr>
            <p:cNvPr id="13" name="Freeform: Shape 12"/>
            <p:cNvSpPr/>
            <p:nvPr userDrawn="1"/>
          </p:nvSpPr>
          <p:spPr>
            <a:xfrm>
              <a:off x="13922478" y="2"/>
              <a:ext cx="5558654" cy="4717968"/>
            </a:xfrm>
            <a:custGeom>
              <a:avLst/>
              <a:gdLst>
                <a:gd name="connsiteX0" fmla="*/ 0 w 6039853"/>
                <a:gd name="connsiteY0" fmla="*/ 0 h 6327927"/>
                <a:gd name="connsiteX1" fmla="*/ 2502569 w 6039853"/>
                <a:gd name="connsiteY1" fmla="*/ 1925053 h 6327927"/>
                <a:gd name="connsiteX2" fmla="*/ 2671011 w 6039853"/>
                <a:gd name="connsiteY2" fmla="*/ 4932948 h 6327927"/>
                <a:gd name="connsiteX3" fmla="*/ 6039853 w 6039853"/>
                <a:gd name="connsiteY3" fmla="*/ 6304548 h 6327927"/>
                <a:gd name="connsiteX4" fmla="*/ 5967664 w 6039853"/>
                <a:gd name="connsiteY4" fmla="*/ 0 h 6327927"/>
                <a:gd name="connsiteX5" fmla="*/ 0 w 6039853"/>
                <a:gd name="connsiteY5" fmla="*/ 0 h 6327927"/>
                <a:gd name="connsiteX0-1" fmla="*/ 0 w 6039853"/>
                <a:gd name="connsiteY0-2" fmla="*/ 0 h 6327927"/>
                <a:gd name="connsiteX1-3" fmla="*/ 2502569 w 6039853"/>
                <a:gd name="connsiteY1-4" fmla="*/ 1925053 h 6327927"/>
                <a:gd name="connsiteX2-5" fmla="*/ 2671011 w 6039853"/>
                <a:gd name="connsiteY2-6" fmla="*/ 4932948 h 6327927"/>
                <a:gd name="connsiteX3-7" fmla="*/ 6039853 w 6039853"/>
                <a:gd name="connsiteY3-8" fmla="*/ 6304548 h 6327927"/>
                <a:gd name="connsiteX4-9" fmla="*/ 5967664 w 6039853"/>
                <a:gd name="connsiteY4-10" fmla="*/ 0 h 6327927"/>
                <a:gd name="connsiteX5-11" fmla="*/ 0 w 6039853"/>
                <a:gd name="connsiteY5-12" fmla="*/ 0 h 6327927"/>
                <a:gd name="connsiteX0-13" fmla="*/ 0 w 6039853"/>
                <a:gd name="connsiteY0-14" fmla="*/ 0 h 6327927"/>
                <a:gd name="connsiteX1-15" fmla="*/ 2502569 w 6039853"/>
                <a:gd name="connsiteY1-16" fmla="*/ 1925053 h 6327927"/>
                <a:gd name="connsiteX2-17" fmla="*/ 2839453 w 6039853"/>
                <a:gd name="connsiteY2-18" fmla="*/ 4932948 h 6327927"/>
                <a:gd name="connsiteX3-19" fmla="*/ 6039853 w 6039853"/>
                <a:gd name="connsiteY3-20" fmla="*/ 6304548 h 6327927"/>
                <a:gd name="connsiteX4-21" fmla="*/ 5967664 w 6039853"/>
                <a:gd name="connsiteY4-22" fmla="*/ 0 h 6327927"/>
                <a:gd name="connsiteX5-23" fmla="*/ 0 w 6039853"/>
                <a:gd name="connsiteY5-24" fmla="*/ 0 h 6327927"/>
                <a:gd name="connsiteX0-25" fmla="*/ 0 w 6039853"/>
                <a:gd name="connsiteY0-26" fmla="*/ 0 h 6327927"/>
                <a:gd name="connsiteX1-27" fmla="*/ 2502569 w 6039853"/>
                <a:gd name="connsiteY1-28" fmla="*/ 1925053 h 6327927"/>
                <a:gd name="connsiteX2-29" fmla="*/ 2839453 w 6039853"/>
                <a:gd name="connsiteY2-30" fmla="*/ 4932948 h 6327927"/>
                <a:gd name="connsiteX3-31" fmla="*/ 6039853 w 6039853"/>
                <a:gd name="connsiteY3-32" fmla="*/ 6304548 h 6327927"/>
                <a:gd name="connsiteX4-33" fmla="*/ 5967664 w 6039853"/>
                <a:gd name="connsiteY4-34" fmla="*/ 0 h 6327927"/>
                <a:gd name="connsiteX5-35" fmla="*/ 0 w 6039853"/>
                <a:gd name="connsiteY5-36" fmla="*/ 0 h 6327927"/>
                <a:gd name="connsiteX0-37" fmla="*/ 0 w 6039853"/>
                <a:gd name="connsiteY0-38" fmla="*/ 0 h 6354071"/>
                <a:gd name="connsiteX1-39" fmla="*/ 2502569 w 6039853"/>
                <a:gd name="connsiteY1-40" fmla="*/ 1925053 h 6354071"/>
                <a:gd name="connsiteX2-41" fmla="*/ 2839453 w 6039853"/>
                <a:gd name="connsiteY2-42" fmla="*/ 4932948 h 6354071"/>
                <a:gd name="connsiteX3-43" fmla="*/ 6039853 w 6039853"/>
                <a:gd name="connsiteY3-44" fmla="*/ 6304548 h 6354071"/>
                <a:gd name="connsiteX4-45" fmla="*/ 5967664 w 6039853"/>
                <a:gd name="connsiteY4-46" fmla="*/ 0 h 6354071"/>
                <a:gd name="connsiteX5-47" fmla="*/ 0 w 6039853"/>
                <a:gd name="connsiteY5-48" fmla="*/ 0 h 6354071"/>
                <a:gd name="connsiteX0-49" fmla="*/ 0 w 6039853"/>
                <a:gd name="connsiteY0-50" fmla="*/ 0 h 6354071"/>
                <a:gd name="connsiteX1-51" fmla="*/ 2502569 w 6039853"/>
                <a:gd name="connsiteY1-52" fmla="*/ 1925053 h 6354071"/>
                <a:gd name="connsiteX2-53" fmla="*/ 2839453 w 6039853"/>
                <a:gd name="connsiteY2-54" fmla="*/ 4932948 h 6354071"/>
                <a:gd name="connsiteX3-55" fmla="*/ 6039853 w 6039853"/>
                <a:gd name="connsiteY3-56" fmla="*/ 6304548 h 6354071"/>
                <a:gd name="connsiteX4-57" fmla="*/ 6005764 w 6039853"/>
                <a:gd name="connsiteY4-58" fmla="*/ 0 h 6354071"/>
                <a:gd name="connsiteX5-59" fmla="*/ 0 w 6039853"/>
                <a:gd name="connsiteY5-60" fmla="*/ 0 h 6354071"/>
                <a:gd name="connsiteX0-61" fmla="*/ 0 w 6005764"/>
                <a:gd name="connsiteY0-62" fmla="*/ 0 h 6290613"/>
                <a:gd name="connsiteX1-63" fmla="*/ 2502569 w 6005764"/>
                <a:gd name="connsiteY1-64" fmla="*/ 1925053 h 6290613"/>
                <a:gd name="connsiteX2-65" fmla="*/ 2839453 w 6005764"/>
                <a:gd name="connsiteY2-66" fmla="*/ 4932948 h 6290613"/>
                <a:gd name="connsiteX3-67" fmla="*/ 6001753 w 6005764"/>
                <a:gd name="connsiteY3-68" fmla="*/ 6266448 h 6290613"/>
                <a:gd name="connsiteX4-69" fmla="*/ 6005764 w 6005764"/>
                <a:gd name="connsiteY4-70" fmla="*/ 0 h 6290613"/>
                <a:gd name="connsiteX5-71" fmla="*/ 0 w 6005764"/>
                <a:gd name="connsiteY5-72" fmla="*/ 0 h 6290613"/>
                <a:gd name="connsiteX0-73" fmla="*/ 0 w 6005764"/>
                <a:gd name="connsiteY0-74" fmla="*/ 0 h 6300010"/>
                <a:gd name="connsiteX1-75" fmla="*/ 2502569 w 6005764"/>
                <a:gd name="connsiteY1-76" fmla="*/ 1925053 h 6300010"/>
                <a:gd name="connsiteX2-77" fmla="*/ 2839453 w 6005764"/>
                <a:gd name="connsiteY2-78" fmla="*/ 4932948 h 6300010"/>
                <a:gd name="connsiteX3-79" fmla="*/ 6001753 w 6005764"/>
                <a:gd name="connsiteY3-80" fmla="*/ 6266448 h 6300010"/>
                <a:gd name="connsiteX4-81" fmla="*/ 6005764 w 6005764"/>
                <a:gd name="connsiteY4-82" fmla="*/ 0 h 6300010"/>
                <a:gd name="connsiteX5-83" fmla="*/ 0 w 6005764"/>
                <a:gd name="connsiteY5-84" fmla="*/ 0 h 6300010"/>
                <a:gd name="connsiteX0-85" fmla="*/ 0 w 6005764"/>
                <a:gd name="connsiteY0-86" fmla="*/ 0 h 6301252"/>
                <a:gd name="connsiteX1-87" fmla="*/ 2502569 w 6005764"/>
                <a:gd name="connsiteY1-88" fmla="*/ 1925053 h 6301252"/>
                <a:gd name="connsiteX2-89" fmla="*/ 2839453 w 6005764"/>
                <a:gd name="connsiteY2-90" fmla="*/ 4932948 h 6301252"/>
                <a:gd name="connsiteX3-91" fmla="*/ 6001753 w 6005764"/>
                <a:gd name="connsiteY3-92" fmla="*/ 6266448 h 6301252"/>
                <a:gd name="connsiteX4-93" fmla="*/ 6005764 w 6005764"/>
                <a:gd name="connsiteY4-94" fmla="*/ 0 h 6301252"/>
                <a:gd name="connsiteX5-95" fmla="*/ 0 w 6005764"/>
                <a:gd name="connsiteY5-96" fmla="*/ 0 h 6301252"/>
                <a:gd name="connsiteX0-97" fmla="*/ 0 w 6005764"/>
                <a:gd name="connsiteY0-98" fmla="*/ 0 h 6328404"/>
                <a:gd name="connsiteX1-99" fmla="*/ 2502569 w 6005764"/>
                <a:gd name="connsiteY1-100" fmla="*/ 1925053 h 6328404"/>
                <a:gd name="connsiteX2-101" fmla="*/ 2839453 w 6005764"/>
                <a:gd name="connsiteY2-102" fmla="*/ 4932948 h 6328404"/>
                <a:gd name="connsiteX3-103" fmla="*/ 6001753 w 6005764"/>
                <a:gd name="connsiteY3-104" fmla="*/ 6266448 h 6328404"/>
                <a:gd name="connsiteX4-105" fmla="*/ 6005764 w 6005764"/>
                <a:gd name="connsiteY4-106" fmla="*/ 0 h 6328404"/>
                <a:gd name="connsiteX5-107" fmla="*/ 0 w 6005764"/>
                <a:gd name="connsiteY5-108" fmla="*/ 0 h 6328404"/>
                <a:gd name="connsiteX0-109" fmla="*/ 0 w 6005764"/>
                <a:gd name="connsiteY0-110" fmla="*/ 0 h 6321734"/>
                <a:gd name="connsiteX1-111" fmla="*/ 2502569 w 6005764"/>
                <a:gd name="connsiteY1-112" fmla="*/ 1925053 h 6321734"/>
                <a:gd name="connsiteX2-113" fmla="*/ 3273143 w 6005764"/>
                <a:gd name="connsiteY2-114" fmla="*/ 4856415 h 6321734"/>
                <a:gd name="connsiteX3-115" fmla="*/ 6001753 w 6005764"/>
                <a:gd name="connsiteY3-116" fmla="*/ 6266448 h 6321734"/>
                <a:gd name="connsiteX4-117" fmla="*/ 6005764 w 6005764"/>
                <a:gd name="connsiteY4-118" fmla="*/ 0 h 6321734"/>
                <a:gd name="connsiteX5-119" fmla="*/ 0 w 6005764"/>
                <a:gd name="connsiteY5-120" fmla="*/ 0 h 6321734"/>
                <a:gd name="connsiteX0-121" fmla="*/ 0 w 6005764"/>
                <a:gd name="connsiteY0-122" fmla="*/ 0 h 6312022"/>
                <a:gd name="connsiteX1-123" fmla="*/ 2502569 w 6005764"/>
                <a:gd name="connsiteY1-124" fmla="*/ 1925053 h 6312022"/>
                <a:gd name="connsiteX2-125" fmla="*/ 3273143 w 6005764"/>
                <a:gd name="connsiteY2-126" fmla="*/ 4856415 h 6312022"/>
                <a:gd name="connsiteX3-127" fmla="*/ 6001753 w 6005764"/>
                <a:gd name="connsiteY3-128" fmla="*/ 6266448 h 6312022"/>
                <a:gd name="connsiteX4-129" fmla="*/ 6005764 w 6005764"/>
                <a:gd name="connsiteY4-130" fmla="*/ 0 h 6312022"/>
                <a:gd name="connsiteX5-131" fmla="*/ 0 w 6005764"/>
                <a:gd name="connsiteY5-132" fmla="*/ 0 h 6312022"/>
                <a:gd name="connsiteX0-133" fmla="*/ 0 w 6005764"/>
                <a:gd name="connsiteY0-134" fmla="*/ 0 h 6312023"/>
                <a:gd name="connsiteX1-135" fmla="*/ 2502569 w 6005764"/>
                <a:gd name="connsiteY1-136" fmla="*/ 1925053 h 6312023"/>
                <a:gd name="connsiteX2-137" fmla="*/ 3145587 w 6005764"/>
                <a:gd name="connsiteY2-138" fmla="*/ 4856415 h 6312023"/>
                <a:gd name="connsiteX3-139" fmla="*/ 6001753 w 6005764"/>
                <a:gd name="connsiteY3-140" fmla="*/ 6266448 h 6312023"/>
                <a:gd name="connsiteX4-141" fmla="*/ 6005764 w 6005764"/>
                <a:gd name="connsiteY4-142" fmla="*/ 0 h 6312023"/>
                <a:gd name="connsiteX5-143" fmla="*/ 0 w 6005764"/>
                <a:gd name="connsiteY5-144" fmla="*/ 0 h 6312023"/>
                <a:gd name="connsiteX0-145" fmla="*/ 0 w 6005764"/>
                <a:gd name="connsiteY0-146" fmla="*/ 0 h 6318150"/>
                <a:gd name="connsiteX1-147" fmla="*/ 2502569 w 6005764"/>
                <a:gd name="connsiteY1-148" fmla="*/ 1925053 h 6318150"/>
                <a:gd name="connsiteX2-149" fmla="*/ 3145587 w 6005764"/>
                <a:gd name="connsiteY2-150" fmla="*/ 4856415 h 6318150"/>
                <a:gd name="connsiteX3-151" fmla="*/ 6001753 w 6005764"/>
                <a:gd name="connsiteY3-152" fmla="*/ 6266448 h 6318150"/>
                <a:gd name="connsiteX4-153" fmla="*/ 6005764 w 6005764"/>
                <a:gd name="connsiteY4-154" fmla="*/ 0 h 6318150"/>
                <a:gd name="connsiteX5-155" fmla="*/ 0 w 6005764"/>
                <a:gd name="connsiteY5-156" fmla="*/ 0 h 63181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005764" h="6318150">
                  <a:moveTo>
                    <a:pt x="0" y="0"/>
                  </a:moveTo>
                  <a:cubicBezTo>
                    <a:pt x="66174" y="1417720"/>
                    <a:pt x="1978305" y="1115651"/>
                    <a:pt x="2502569" y="1925053"/>
                  </a:cubicBezTo>
                  <a:cubicBezTo>
                    <a:pt x="3026834" y="2734456"/>
                    <a:pt x="2714790" y="3661059"/>
                    <a:pt x="3145587" y="4856415"/>
                  </a:cubicBezTo>
                  <a:cubicBezTo>
                    <a:pt x="3576384" y="6051771"/>
                    <a:pt x="4643187" y="6477001"/>
                    <a:pt x="6001753" y="6266448"/>
                  </a:cubicBezTo>
                  <a:lnTo>
                    <a:pt x="6005764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40000"/>
                  </a:schemeClr>
                </a:gs>
                <a:gs pos="0">
                  <a:srgbClr val="181B2C">
                    <a:alpha val="25000"/>
                  </a:srgbClr>
                </a:gs>
                <a:gs pos="55000">
                  <a:schemeClr val="accent5">
                    <a:alpha val="44000"/>
                  </a:schemeClr>
                </a:gs>
              </a:gsLst>
              <a:lin ang="9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sp>
          <p:nvSpPr>
            <p:cNvPr id="14" name="Freeform: Shape 13"/>
            <p:cNvSpPr/>
            <p:nvPr userDrawn="1"/>
          </p:nvSpPr>
          <p:spPr>
            <a:xfrm>
              <a:off x="17828114" y="1072550"/>
              <a:ext cx="1663044" cy="5300581"/>
            </a:xfrm>
            <a:custGeom>
              <a:avLst/>
              <a:gdLst>
                <a:gd name="connsiteX0" fmla="*/ 2561234 w 2585297"/>
                <a:gd name="connsiteY0" fmla="*/ 0 h 6906127"/>
                <a:gd name="connsiteX1" fmla="*/ 780560 w 2585297"/>
                <a:gd name="connsiteY1" fmla="*/ 1852863 h 6906127"/>
                <a:gd name="connsiteX2" fmla="*/ 82728 w 2585297"/>
                <a:gd name="connsiteY2" fmla="*/ 4932948 h 6906127"/>
                <a:gd name="connsiteX3" fmla="*/ 2585297 w 2585297"/>
                <a:gd name="connsiteY3" fmla="*/ 6906127 h 6906127"/>
                <a:gd name="connsiteX4" fmla="*/ 2561234 w 2585297"/>
                <a:gd name="connsiteY4" fmla="*/ 0 h 6906127"/>
                <a:gd name="connsiteX0-1" fmla="*/ 2561234 w 2585297"/>
                <a:gd name="connsiteY0-2" fmla="*/ 10370 h 6916497"/>
                <a:gd name="connsiteX1-3" fmla="*/ 780560 w 2585297"/>
                <a:gd name="connsiteY1-4" fmla="*/ 1863233 h 6916497"/>
                <a:gd name="connsiteX2-5" fmla="*/ 82728 w 2585297"/>
                <a:gd name="connsiteY2-6" fmla="*/ 4943318 h 6916497"/>
                <a:gd name="connsiteX3-7" fmla="*/ 2585297 w 2585297"/>
                <a:gd name="connsiteY3-8" fmla="*/ 6916497 h 6916497"/>
                <a:gd name="connsiteX4-9" fmla="*/ 2561234 w 2585297"/>
                <a:gd name="connsiteY4-10" fmla="*/ 10370 h 6916497"/>
                <a:gd name="connsiteX0-11" fmla="*/ 2547392 w 2571455"/>
                <a:gd name="connsiteY0-12" fmla="*/ 8277 h 6914404"/>
                <a:gd name="connsiteX1-13" fmla="*/ 938168 w 2571455"/>
                <a:gd name="connsiteY1-14" fmla="*/ 2184990 h 6914404"/>
                <a:gd name="connsiteX2-15" fmla="*/ 68886 w 2571455"/>
                <a:gd name="connsiteY2-16" fmla="*/ 4941225 h 6914404"/>
                <a:gd name="connsiteX3-17" fmla="*/ 2571455 w 2571455"/>
                <a:gd name="connsiteY3-18" fmla="*/ 6914404 h 6914404"/>
                <a:gd name="connsiteX4-19" fmla="*/ 2547392 w 2571455"/>
                <a:gd name="connsiteY4-20" fmla="*/ 8277 h 6914404"/>
                <a:gd name="connsiteX0-21" fmla="*/ 2594895 w 2618958"/>
                <a:gd name="connsiteY0-22" fmla="*/ 8277 h 6914404"/>
                <a:gd name="connsiteX1-23" fmla="*/ 985671 w 2618958"/>
                <a:gd name="connsiteY1-24" fmla="*/ 2184990 h 6914404"/>
                <a:gd name="connsiteX2-25" fmla="*/ 116389 w 2618958"/>
                <a:gd name="connsiteY2-26" fmla="*/ 4941225 h 6914404"/>
                <a:gd name="connsiteX3-27" fmla="*/ 2618958 w 2618958"/>
                <a:gd name="connsiteY3-28" fmla="*/ 6914404 h 6914404"/>
                <a:gd name="connsiteX4-29" fmla="*/ 2594895 w 2618958"/>
                <a:gd name="connsiteY4-30" fmla="*/ 8277 h 6914404"/>
                <a:gd name="connsiteX0-31" fmla="*/ 2594895 w 2618958"/>
                <a:gd name="connsiteY0-32" fmla="*/ 8277 h 6914404"/>
                <a:gd name="connsiteX1-33" fmla="*/ 985671 w 2618958"/>
                <a:gd name="connsiteY1-34" fmla="*/ 2184990 h 6914404"/>
                <a:gd name="connsiteX2-35" fmla="*/ 116389 w 2618958"/>
                <a:gd name="connsiteY2-36" fmla="*/ 4941225 h 6914404"/>
                <a:gd name="connsiteX3-37" fmla="*/ 2618958 w 2618958"/>
                <a:gd name="connsiteY3-38" fmla="*/ 6914404 h 6914404"/>
                <a:gd name="connsiteX4-39" fmla="*/ 2594895 w 2618958"/>
                <a:gd name="connsiteY4-40" fmla="*/ 8277 h 6914404"/>
                <a:gd name="connsiteX0-41" fmla="*/ 2594895 w 2618958"/>
                <a:gd name="connsiteY0-42" fmla="*/ 8277 h 6914404"/>
                <a:gd name="connsiteX1-43" fmla="*/ 985671 w 2618958"/>
                <a:gd name="connsiteY1-44" fmla="*/ 2184990 h 6914404"/>
                <a:gd name="connsiteX2-45" fmla="*/ 116389 w 2618958"/>
                <a:gd name="connsiteY2-46" fmla="*/ 4941225 h 6914404"/>
                <a:gd name="connsiteX3-47" fmla="*/ 2618958 w 2618958"/>
                <a:gd name="connsiteY3-48" fmla="*/ 6914404 h 6914404"/>
                <a:gd name="connsiteX4-49" fmla="*/ 2594895 w 2618958"/>
                <a:gd name="connsiteY4-50" fmla="*/ 8277 h 6914404"/>
                <a:gd name="connsiteX0-51" fmla="*/ 2594895 w 2618958"/>
                <a:gd name="connsiteY0-52" fmla="*/ 8277 h 6914404"/>
                <a:gd name="connsiteX1-53" fmla="*/ 985671 w 2618958"/>
                <a:gd name="connsiteY1-54" fmla="*/ 2184990 h 6914404"/>
                <a:gd name="connsiteX2-55" fmla="*/ 116389 w 2618958"/>
                <a:gd name="connsiteY2-56" fmla="*/ 4941225 h 6914404"/>
                <a:gd name="connsiteX3-57" fmla="*/ 2618958 w 2618958"/>
                <a:gd name="connsiteY3-58" fmla="*/ 6914404 h 6914404"/>
                <a:gd name="connsiteX4-59" fmla="*/ 2594895 w 2618958"/>
                <a:gd name="connsiteY4-60" fmla="*/ 8277 h 6914404"/>
                <a:gd name="connsiteX0-61" fmla="*/ 2517149 w 2541212"/>
                <a:gd name="connsiteY0-62" fmla="*/ 8277 h 6914404"/>
                <a:gd name="connsiteX1-63" fmla="*/ 907925 w 2541212"/>
                <a:gd name="connsiteY1-64" fmla="*/ 2184990 h 6914404"/>
                <a:gd name="connsiteX2-65" fmla="*/ 38643 w 2541212"/>
                <a:gd name="connsiteY2-66" fmla="*/ 4941225 h 6914404"/>
                <a:gd name="connsiteX3-67" fmla="*/ 2541212 w 2541212"/>
                <a:gd name="connsiteY3-68" fmla="*/ 6914404 h 6914404"/>
                <a:gd name="connsiteX4-69" fmla="*/ 2517149 w 2541212"/>
                <a:gd name="connsiteY4-70" fmla="*/ 8277 h 691440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541212" h="6914404">
                  <a:moveTo>
                    <a:pt x="2517149" y="8277"/>
                  </a:moveTo>
                  <a:cubicBezTo>
                    <a:pt x="614154" y="-124071"/>
                    <a:pt x="1321009" y="1362832"/>
                    <a:pt x="907925" y="2184990"/>
                  </a:cubicBezTo>
                  <a:cubicBezTo>
                    <a:pt x="494841" y="3007148"/>
                    <a:pt x="-166896" y="3508464"/>
                    <a:pt x="38643" y="4941225"/>
                  </a:cubicBezTo>
                  <a:cubicBezTo>
                    <a:pt x="358482" y="6183486"/>
                    <a:pt x="1573672" y="6806120"/>
                    <a:pt x="2541212" y="6914404"/>
                  </a:cubicBezTo>
                  <a:lnTo>
                    <a:pt x="2517149" y="8277"/>
                  </a:lnTo>
                  <a:close/>
                </a:path>
              </a:pathLst>
            </a:custGeom>
            <a:gradFill>
              <a:gsLst>
                <a:gs pos="2000">
                  <a:schemeClr val="accent1"/>
                </a:gs>
                <a:gs pos="100000">
                  <a:schemeClr val="accent5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1B78-826D-4FE9-99FE-428C8E62A634}" type="slidenum">
              <a:rPr lang="en-US" smtClean="0"/>
            </a:fld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 rot="16200000" flipH="1">
            <a:off x="-745271" y="3315508"/>
            <a:ext cx="2227243" cy="226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875" strike="noStrike" spc="375" dirty="0">
                <a:solidFill>
                  <a:schemeClr val="bg1">
                    <a:alpha val="4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WWW.WEBSITE.COM</a:t>
            </a:r>
            <a:endParaRPr lang="id-ID" sz="875" strike="noStrike" spc="375" dirty="0">
              <a:solidFill>
                <a:schemeClr val="bg1">
                  <a:alpha val="45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1" y="5439261"/>
            <a:ext cx="1131447" cy="1418739"/>
            <a:chOff x="-2861" y="5931257"/>
            <a:chExt cx="4014423" cy="5041543"/>
          </a:xfrm>
        </p:grpSpPr>
        <p:sp>
          <p:nvSpPr>
            <p:cNvPr id="7" name="Freeform: Shape 6"/>
            <p:cNvSpPr/>
            <p:nvPr userDrawn="1"/>
          </p:nvSpPr>
          <p:spPr>
            <a:xfrm>
              <a:off x="-2861" y="7093454"/>
              <a:ext cx="4014423" cy="3879346"/>
            </a:xfrm>
            <a:custGeom>
              <a:avLst/>
              <a:gdLst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-1" fmla="*/ 0 w 3816138"/>
                <a:gd name="connsiteY0-2" fmla="*/ 0 h 3981450"/>
                <a:gd name="connsiteX1-3" fmla="*/ 3238500 w 3816138"/>
                <a:gd name="connsiteY1-4" fmla="*/ 1809750 h 3981450"/>
                <a:gd name="connsiteX2-5" fmla="*/ 3657600 w 3816138"/>
                <a:gd name="connsiteY2-6" fmla="*/ 3981450 h 3981450"/>
                <a:gd name="connsiteX3-7" fmla="*/ 38100 w 3816138"/>
                <a:gd name="connsiteY3-8" fmla="*/ 3962400 h 3981450"/>
                <a:gd name="connsiteX4-9" fmla="*/ 0 w 3816138"/>
                <a:gd name="connsiteY4-10" fmla="*/ 0 h 3981450"/>
                <a:gd name="connsiteX0-11" fmla="*/ 0 w 3876554"/>
                <a:gd name="connsiteY0-12" fmla="*/ 0 h 3981450"/>
                <a:gd name="connsiteX1-13" fmla="*/ 3409950 w 3876554"/>
                <a:gd name="connsiteY1-14" fmla="*/ 2076450 h 3981450"/>
                <a:gd name="connsiteX2-15" fmla="*/ 3657600 w 3876554"/>
                <a:gd name="connsiteY2-16" fmla="*/ 3981450 h 3981450"/>
                <a:gd name="connsiteX3-17" fmla="*/ 38100 w 3876554"/>
                <a:gd name="connsiteY3-18" fmla="*/ 3962400 h 3981450"/>
                <a:gd name="connsiteX4-19" fmla="*/ 0 w 3876554"/>
                <a:gd name="connsiteY4-20" fmla="*/ 0 h 3981450"/>
                <a:gd name="connsiteX0-21" fmla="*/ 0 w 3916378"/>
                <a:gd name="connsiteY0-22" fmla="*/ 0 h 3981450"/>
                <a:gd name="connsiteX1-23" fmla="*/ 3409950 w 3916378"/>
                <a:gd name="connsiteY1-24" fmla="*/ 2076450 h 3981450"/>
                <a:gd name="connsiteX2-25" fmla="*/ 3657600 w 3916378"/>
                <a:gd name="connsiteY2-26" fmla="*/ 3981450 h 3981450"/>
                <a:gd name="connsiteX3-27" fmla="*/ 38100 w 3916378"/>
                <a:gd name="connsiteY3-28" fmla="*/ 3962400 h 3981450"/>
                <a:gd name="connsiteX4-29" fmla="*/ 0 w 3916378"/>
                <a:gd name="connsiteY4-30" fmla="*/ 0 h 3981450"/>
                <a:gd name="connsiteX0-31" fmla="*/ 0 w 3873335"/>
                <a:gd name="connsiteY0-32" fmla="*/ 0 h 3981450"/>
                <a:gd name="connsiteX1-33" fmla="*/ 3409950 w 3873335"/>
                <a:gd name="connsiteY1-34" fmla="*/ 2076450 h 3981450"/>
                <a:gd name="connsiteX2-35" fmla="*/ 3657600 w 3873335"/>
                <a:gd name="connsiteY2-36" fmla="*/ 3981450 h 3981450"/>
                <a:gd name="connsiteX3-37" fmla="*/ 38100 w 3873335"/>
                <a:gd name="connsiteY3-38" fmla="*/ 3962400 h 3981450"/>
                <a:gd name="connsiteX4-39" fmla="*/ 0 w 3873335"/>
                <a:gd name="connsiteY4-40" fmla="*/ 0 h 3981450"/>
                <a:gd name="connsiteX0-41" fmla="*/ 0 w 3786126"/>
                <a:gd name="connsiteY0-42" fmla="*/ 0 h 3981450"/>
                <a:gd name="connsiteX1-43" fmla="*/ 3409950 w 3786126"/>
                <a:gd name="connsiteY1-44" fmla="*/ 2076450 h 3981450"/>
                <a:gd name="connsiteX2-45" fmla="*/ 3657600 w 3786126"/>
                <a:gd name="connsiteY2-46" fmla="*/ 3981450 h 3981450"/>
                <a:gd name="connsiteX3-47" fmla="*/ 38100 w 3786126"/>
                <a:gd name="connsiteY3-48" fmla="*/ 3962400 h 3981450"/>
                <a:gd name="connsiteX4-49" fmla="*/ 0 w 3786126"/>
                <a:gd name="connsiteY4-50" fmla="*/ 0 h 3981450"/>
                <a:gd name="connsiteX0-51" fmla="*/ 0 w 3786126"/>
                <a:gd name="connsiteY0-52" fmla="*/ 0 h 3981450"/>
                <a:gd name="connsiteX1-53" fmla="*/ 3409950 w 3786126"/>
                <a:gd name="connsiteY1-54" fmla="*/ 2076450 h 3981450"/>
                <a:gd name="connsiteX2-55" fmla="*/ 3657600 w 3786126"/>
                <a:gd name="connsiteY2-56" fmla="*/ 3981450 h 3981450"/>
                <a:gd name="connsiteX3-57" fmla="*/ 0 w 3786126"/>
                <a:gd name="connsiteY3-58" fmla="*/ 3981450 h 3981450"/>
                <a:gd name="connsiteX4-59" fmla="*/ 0 w 3786126"/>
                <a:gd name="connsiteY4-60" fmla="*/ 0 h 3981450"/>
                <a:gd name="connsiteX0-61" fmla="*/ 0 w 3786126"/>
                <a:gd name="connsiteY0-62" fmla="*/ 0 h 3981450"/>
                <a:gd name="connsiteX1-63" fmla="*/ 3409950 w 3786126"/>
                <a:gd name="connsiteY1-64" fmla="*/ 2076450 h 3981450"/>
                <a:gd name="connsiteX2-65" fmla="*/ 3657600 w 3786126"/>
                <a:gd name="connsiteY2-66" fmla="*/ 3981450 h 3981450"/>
                <a:gd name="connsiteX3-67" fmla="*/ 0 w 3786126"/>
                <a:gd name="connsiteY3-68" fmla="*/ 3981450 h 3981450"/>
                <a:gd name="connsiteX4-69" fmla="*/ 0 w 3786126"/>
                <a:gd name="connsiteY4-70" fmla="*/ 0 h 3981450"/>
                <a:gd name="connsiteX0-71" fmla="*/ 0 w 3786126"/>
                <a:gd name="connsiteY0-72" fmla="*/ 0 h 3981450"/>
                <a:gd name="connsiteX1-73" fmla="*/ 3409950 w 3786126"/>
                <a:gd name="connsiteY1-74" fmla="*/ 2076450 h 3981450"/>
                <a:gd name="connsiteX2-75" fmla="*/ 3657600 w 3786126"/>
                <a:gd name="connsiteY2-76" fmla="*/ 3981450 h 3981450"/>
                <a:gd name="connsiteX3-77" fmla="*/ 0 w 3786126"/>
                <a:gd name="connsiteY3-78" fmla="*/ 3981450 h 3981450"/>
                <a:gd name="connsiteX4-79" fmla="*/ 0 w 3786126"/>
                <a:gd name="connsiteY4-80" fmla="*/ 0 h 3981450"/>
                <a:gd name="connsiteX0-81" fmla="*/ 0 w 4032226"/>
                <a:gd name="connsiteY0-82" fmla="*/ 0 h 4003693"/>
                <a:gd name="connsiteX1-83" fmla="*/ 3409950 w 4032226"/>
                <a:gd name="connsiteY1-84" fmla="*/ 2076450 h 4003693"/>
                <a:gd name="connsiteX2-85" fmla="*/ 3943350 w 4032226"/>
                <a:gd name="connsiteY2-86" fmla="*/ 4003693 h 4003693"/>
                <a:gd name="connsiteX3-87" fmla="*/ 0 w 4032226"/>
                <a:gd name="connsiteY3-88" fmla="*/ 3981450 h 4003693"/>
                <a:gd name="connsiteX4-89" fmla="*/ 0 w 4032226"/>
                <a:gd name="connsiteY4-90" fmla="*/ 0 h 4003693"/>
                <a:gd name="connsiteX0-91" fmla="*/ 0 w 3948509"/>
                <a:gd name="connsiteY0-92" fmla="*/ 0 h 4003693"/>
                <a:gd name="connsiteX1-93" fmla="*/ 3409950 w 3948509"/>
                <a:gd name="connsiteY1-94" fmla="*/ 2076450 h 4003693"/>
                <a:gd name="connsiteX2-95" fmla="*/ 3943350 w 3948509"/>
                <a:gd name="connsiteY2-96" fmla="*/ 4003693 h 4003693"/>
                <a:gd name="connsiteX3-97" fmla="*/ 0 w 3948509"/>
                <a:gd name="connsiteY3-98" fmla="*/ 3981450 h 4003693"/>
                <a:gd name="connsiteX4-99" fmla="*/ 0 w 3948509"/>
                <a:gd name="connsiteY4-100" fmla="*/ 0 h 4003693"/>
                <a:gd name="connsiteX0-101" fmla="*/ 0 w 3943350"/>
                <a:gd name="connsiteY0-102" fmla="*/ 0 h 4003693"/>
                <a:gd name="connsiteX1-103" fmla="*/ 3333750 w 3943350"/>
                <a:gd name="connsiteY1-104" fmla="*/ 1942994 h 4003693"/>
                <a:gd name="connsiteX2-105" fmla="*/ 3943350 w 3943350"/>
                <a:gd name="connsiteY2-106" fmla="*/ 4003693 h 4003693"/>
                <a:gd name="connsiteX3-107" fmla="*/ 0 w 3943350"/>
                <a:gd name="connsiteY3-108" fmla="*/ 3981450 h 4003693"/>
                <a:gd name="connsiteX4-109" fmla="*/ 0 w 3943350"/>
                <a:gd name="connsiteY4-110" fmla="*/ 0 h 4003693"/>
                <a:gd name="connsiteX0-111" fmla="*/ 0 w 4152900"/>
                <a:gd name="connsiteY0-112" fmla="*/ 0 h 3981450"/>
                <a:gd name="connsiteX1-113" fmla="*/ 3333750 w 4152900"/>
                <a:gd name="connsiteY1-114" fmla="*/ 1942994 h 3981450"/>
                <a:gd name="connsiteX2-115" fmla="*/ 4152900 w 4152900"/>
                <a:gd name="connsiteY2-116" fmla="*/ 3981450 h 3981450"/>
                <a:gd name="connsiteX3-117" fmla="*/ 0 w 4152900"/>
                <a:gd name="connsiteY3-118" fmla="*/ 3981450 h 3981450"/>
                <a:gd name="connsiteX4-119" fmla="*/ 0 w 4152900"/>
                <a:gd name="connsiteY4-120" fmla="*/ 0 h 3981450"/>
                <a:gd name="connsiteX0-121" fmla="*/ 0 w 4152900"/>
                <a:gd name="connsiteY0-122" fmla="*/ 0 h 3981450"/>
                <a:gd name="connsiteX1-123" fmla="*/ 3333750 w 4152900"/>
                <a:gd name="connsiteY1-124" fmla="*/ 1942994 h 3981450"/>
                <a:gd name="connsiteX2-125" fmla="*/ 4152900 w 4152900"/>
                <a:gd name="connsiteY2-126" fmla="*/ 3981450 h 3981450"/>
                <a:gd name="connsiteX3-127" fmla="*/ 0 w 4152900"/>
                <a:gd name="connsiteY3-128" fmla="*/ 3981450 h 3981450"/>
                <a:gd name="connsiteX4-129" fmla="*/ 0 w 4152900"/>
                <a:gd name="connsiteY4-130" fmla="*/ 0 h 3981450"/>
                <a:gd name="connsiteX0-131" fmla="*/ 0 w 4152900"/>
                <a:gd name="connsiteY0-132" fmla="*/ 0 h 3981450"/>
                <a:gd name="connsiteX1-133" fmla="*/ 3200400 w 4152900"/>
                <a:gd name="connsiteY1-134" fmla="*/ 1720566 h 3981450"/>
                <a:gd name="connsiteX2-135" fmla="*/ 4152900 w 4152900"/>
                <a:gd name="connsiteY2-136" fmla="*/ 3981450 h 3981450"/>
                <a:gd name="connsiteX3-137" fmla="*/ 0 w 4152900"/>
                <a:gd name="connsiteY3-138" fmla="*/ 3981450 h 3981450"/>
                <a:gd name="connsiteX4-139" fmla="*/ 0 w 4152900"/>
                <a:gd name="connsiteY4-140" fmla="*/ 0 h 3981450"/>
                <a:gd name="connsiteX0-141" fmla="*/ 0 w 4152900"/>
                <a:gd name="connsiteY0-142" fmla="*/ 0 h 3981450"/>
                <a:gd name="connsiteX1-143" fmla="*/ 3200400 w 4152900"/>
                <a:gd name="connsiteY1-144" fmla="*/ 1720566 h 3981450"/>
                <a:gd name="connsiteX2-145" fmla="*/ 4152900 w 4152900"/>
                <a:gd name="connsiteY2-146" fmla="*/ 3981450 h 3981450"/>
                <a:gd name="connsiteX3-147" fmla="*/ 0 w 4152900"/>
                <a:gd name="connsiteY3-148" fmla="*/ 3981450 h 3981450"/>
                <a:gd name="connsiteX4-149" fmla="*/ 0 w 4152900"/>
                <a:gd name="connsiteY4-150" fmla="*/ 0 h 3981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152900" h="3981450">
                  <a:moveTo>
                    <a:pt x="0" y="0"/>
                  </a:moveTo>
                  <a:cubicBezTo>
                    <a:pt x="762000" y="1189072"/>
                    <a:pt x="2584450" y="1190447"/>
                    <a:pt x="3200400" y="1720566"/>
                  </a:cubicBezTo>
                  <a:cubicBezTo>
                    <a:pt x="3816350" y="2250685"/>
                    <a:pt x="3971925" y="2641175"/>
                    <a:pt x="4152900" y="3981450"/>
                  </a:cubicBezTo>
                  <a:lnTo>
                    <a:pt x="0" y="39814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1">
                    <a:alpha val="4000"/>
                  </a:schemeClr>
                </a:gs>
                <a:gs pos="0">
                  <a:srgbClr val="181B2C">
                    <a:alpha val="3000"/>
                  </a:srgbClr>
                </a:gs>
                <a:gs pos="55000">
                  <a:schemeClr val="accent5">
                    <a:alpha val="33000"/>
                  </a:schemeClr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sp>
          <p:nvSpPr>
            <p:cNvPr id="8" name="Freeform: Shape 7"/>
            <p:cNvSpPr/>
            <p:nvPr userDrawn="1"/>
          </p:nvSpPr>
          <p:spPr>
            <a:xfrm>
              <a:off x="0" y="5931257"/>
              <a:ext cx="1189942" cy="2524513"/>
            </a:xfrm>
            <a:custGeom>
              <a:avLst/>
              <a:gdLst>
                <a:gd name="connsiteX0" fmla="*/ 0 w 1189942"/>
                <a:gd name="connsiteY0" fmla="*/ 0 h 2524513"/>
                <a:gd name="connsiteX1" fmla="*/ 175601 w 1189942"/>
                <a:gd name="connsiteY1" fmla="*/ 17702 h 2524513"/>
                <a:gd name="connsiteX2" fmla="*/ 1189942 w 1189942"/>
                <a:gd name="connsiteY2" fmla="*/ 1262256 h 2524513"/>
                <a:gd name="connsiteX3" fmla="*/ 175601 w 1189942"/>
                <a:gd name="connsiteY3" fmla="*/ 2506811 h 2524513"/>
                <a:gd name="connsiteX4" fmla="*/ 0 w 1189942"/>
                <a:gd name="connsiteY4" fmla="*/ 2524513 h 2524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9942" h="2524513">
                  <a:moveTo>
                    <a:pt x="0" y="0"/>
                  </a:moveTo>
                  <a:lnTo>
                    <a:pt x="175601" y="17702"/>
                  </a:lnTo>
                  <a:cubicBezTo>
                    <a:pt x="754484" y="136158"/>
                    <a:pt x="1189942" y="648354"/>
                    <a:pt x="1189942" y="1262256"/>
                  </a:cubicBezTo>
                  <a:cubicBezTo>
                    <a:pt x="1189942" y="1876159"/>
                    <a:pt x="754484" y="2388354"/>
                    <a:pt x="175601" y="2506811"/>
                  </a:cubicBezTo>
                  <a:lnTo>
                    <a:pt x="0" y="2524513"/>
                  </a:lnTo>
                  <a:close/>
                </a:path>
              </a:pathLst>
            </a:custGeom>
            <a:gradFill>
              <a:gsLst>
                <a:gs pos="2000">
                  <a:schemeClr val="accent1"/>
                </a:gs>
                <a:gs pos="100000">
                  <a:schemeClr val="accent5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  <a:effectLst>
              <a:outerShdw blurRad="1270000" dist="622300" dir="2700000" algn="t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</p:grpSp>
      <p:grpSp>
        <p:nvGrpSpPr>
          <p:cNvPr id="9" name="Group 8"/>
          <p:cNvGrpSpPr/>
          <p:nvPr userDrawn="1"/>
        </p:nvGrpSpPr>
        <p:grpSpPr>
          <a:xfrm>
            <a:off x="1175434" y="6288180"/>
            <a:ext cx="2137188" cy="226985"/>
            <a:chOff x="1173828" y="9898598"/>
            <a:chExt cx="3414214" cy="363175"/>
          </a:xfrm>
        </p:grpSpPr>
        <p:sp>
          <p:nvSpPr>
            <p:cNvPr id="10" name="TextBox 9"/>
            <p:cNvSpPr txBox="1"/>
            <p:nvPr/>
          </p:nvSpPr>
          <p:spPr>
            <a:xfrm>
              <a:off x="1173828" y="9898598"/>
              <a:ext cx="3414214" cy="3631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75" b="0" spc="188" dirty="0">
                  <a:solidFill>
                    <a:schemeClr val="bg1"/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VISIONARY</a:t>
              </a:r>
              <a:r>
                <a:rPr lang="en-US" sz="875" spc="188" dirty="0">
                  <a:solidFill>
                    <a:schemeClr val="bg1"/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  </a:t>
              </a:r>
              <a:r>
                <a:rPr lang="en-US" sz="875" spc="188" dirty="0">
                  <a:solidFill>
                    <a:schemeClr val="bg1">
                      <a:alpha val="45000"/>
                    </a:schemeClr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2017.ALL RIGHTS</a:t>
              </a:r>
              <a:endParaRPr lang="id-ID" sz="875" spc="188" dirty="0">
                <a:solidFill>
                  <a:schemeClr val="bg1">
                    <a:alpha val="4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624660" y="9977803"/>
              <a:ext cx="10800" cy="1493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 dirty="0">
                <a:solidFill>
                  <a:schemeClr val="bg1"/>
                </a:solidFill>
                <a:latin typeface="Nexa Light" panose="02000000000000000000" pitchFamily="50" charset="0"/>
              </a:endParaRPr>
            </a:p>
          </p:txBody>
        </p:sp>
      </p:grpSp>
      <p:grpSp>
        <p:nvGrpSpPr>
          <p:cNvPr id="12" name="Group 11"/>
          <p:cNvGrpSpPr/>
          <p:nvPr userDrawn="1"/>
        </p:nvGrpSpPr>
        <p:grpSpPr>
          <a:xfrm>
            <a:off x="1175434" y="418371"/>
            <a:ext cx="1468109" cy="296920"/>
            <a:chOff x="1299865" y="646279"/>
            <a:chExt cx="2345343" cy="475072"/>
          </a:xfrm>
        </p:grpSpPr>
        <p:sp>
          <p:nvSpPr>
            <p:cNvPr id="13" name="Text Placeholder 2"/>
            <p:cNvSpPr txBox="1"/>
            <p:nvPr/>
          </p:nvSpPr>
          <p:spPr>
            <a:xfrm>
              <a:off x="1877786" y="655335"/>
              <a:ext cx="1767422" cy="456960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750" b="0" dirty="0">
                  <a:gradFill flip="none" rotWithShape="1">
                    <a:gsLst>
                      <a:gs pos="55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  <a:tileRect/>
                  </a:gradFill>
                  <a:latin typeface="Nexa Bold" panose="02000000000000000000" pitchFamily="50" charset="0"/>
                </a:rPr>
                <a:t>visionary</a:t>
              </a:r>
              <a:endParaRPr lang="id-ID" sz="1750" b="0" dirty="0">
                <a:gradFill flip="none" rotWithShape="1">
                  <a:gsLst>
                    <a:gs pos="55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  <a:tileRect/>
                </a:gradFill>
                <a:latin typeface="Nexa Bold" panose="02000000000000000000" pitchFamily="50" charset="0"/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299865" y="646279"/>
              <a:ext cx="507652" cy="475072"/>
              <a:chOff x="9403349" y="4996764"/>
              <a:chExt cx="961294" cy="899602"/>
            </a:xfrm>
          </p:grpSpPr>
          <p:sp>
            <p:nvSpPr>
              <p:cNvPr id="15" name="Freeform: Shape 14"/>
              <p:cNvSpPr/>
              <p:nvPr/>
            </p:nvSpPr>
            <p:spPr>
              <a:xfrm>
                <a:off x="9403349" y="4996764"/>
                <a:ext cx="961294" cy="899602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accent1"/>
                    </a:gs>
                    <a:gs pos="100000">
                      <a:schemeClr val="accent5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750"/>
              </a:p>
            </p:txBody>
          </p:sp>
          <p:sp>
            <p:nvSpPr>
              <p:cNvPr id="16" name="Freeform: Shape 15"/>
              <p:cNvSpPr/>
              <p:nvPr/>
            </p:nvSpPr>
            <p:spPr>
              <a:xfrm>
                <a:off x="9628629" y="5312361"/>
                <a:ext cx="510734" cy="477958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accent1"/>
                    </a:gs>
                    <a:gs pos="100000">
                      <a:schemeClr val="accent5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75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1B78-826D-4FE9-99FE-428C8E62A634}" type="slidenum">
              <a:rPr lang="en-US" smtClean="0"/>
            </a:fld>
            <a:endParaRPr 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2309586" y="170489"/>
            <a:ext cx="8517186" cy="6517023"/>
          </a:xfrm>
          <a:custGeom>
            <a:avLst/>
            <a:gdLst>
              <a:gd name="connsiteX0" fmla="*/ 169643 w 3522865"/>
              <a:gd name="connsiteY0" fmla="*/ 1030958 h 2484348"/>
              <a:gd name="connsiteX1" fmla="*/ 2684243 w 3522865"/>
              <a:gd name="connsiteY1" fmla="*/ 2258 h 2484348"/>
              <a:gd name="connsiteX2" fmla="*/ 3522443 w 3522865"/>
              <a:gd name="connsiteY2" fmla="*/ 1316708 h 2484348"/>
              <a:gd name="connsiteX3" fmla="*/ 2779493 w 3522865"/>
              <a:gd name="connsiteY3" fmla="*/ 2478758 h 2484348"/>
              <a:gd name="connsiteX4" fmla="*/ 1579343 w 3522865"/>
              <a:gd name="connsiteY4" fmla="*/ 1773908 h 2484348"/>
              <a:gd name="connsiteX5" fmla="*/ 379193 w 3522865"/>
              <a:gd name="connsiteY5" fmla="*/ 2154908 h 2484348"/>
              <a:gd name="connsiteX6" fmla="*/ 169643 w 3522865"/>
              <a:gd name="connsiteY6" fmla="*/ 1030958 h 2484348"/>
              <a:gd name="connsiteX0-1" fmla="*/ 158936 w 3514183"/>
              <a:gd name="connsiteY0-2" fmla="*/ 433349 h 1886739"/>
              <a:gd name="connsiteX1-3" fmla="*/ 2528756 w 3514183"/>
              <a:gd name="connsiteY1-4" fmla="*/ 6629 h 1886739"/>
              <a:gd name="connsiteX2-5" fmla="*/ 3511736 w 3514183"/>
              <a:gd name="connsiteY2-6" fmla="*/ 719099 h 1886739"/>
              <a:gd name="connsiteX3-7" fmla="*/ 2768786 w 3514183"/>
              <a:gd name="connsiteY3-8" fmla="*/ 1881149 h 1886739"/>
              <a:gd name="connsiteX4-9" fmla="*/ 1568636 w 3514183"/>
              <a:gd name="connsiteY4-10" fmla="*/ 1176299 h 1886739"/>
              <a:gd name="connsiteX5-11" fmla="*/ 368486 w 3514183"/>
              <a:gd name="connsiteY5-12" fmla="*/ 1557299 h 1886739"/>
              <a:gd name="connsiteX6-13" fmla="*/ 158936 w 3514183"/>
              <a:gd name="connsiteY6-14" fmla="*/ 433349 h 1886739"/>
              <a:gd name="connsiteX0-15" fmla="*/ 165698 w 3519490"/>
              <a:gd name="connsiteY0-16" fmla="*/ 1061364 h 2514754"/>
              <a:gd name="connsiteX1-17" fmla="*/ 2626958 w 3519490"/>
              <a:gd name="connsiteY1-18" fmla="*/ 2184 h 2514754"/>
              <a:gd name="connsiteX2-19" fmla="*/ 3518498 w 3519490"/>
              <a:gd name="connsiteY2-20" fmla="*/ 1347114 h 2514754"/>
              <a:gd name="connsiteX3-21" fmla="*/ 2775548 w 3519490"/>
              <a:gd name="connsiteY3-22" fmla="*/ 2509164 h 2514754"/>
              <a:gd name="connsiteX4-23" fmla="*/ 1575398 w 3519490"/>
              <a:gd name="connsiteY4-24" fmla="*/ 1804314 h 2514754"/>
              <a:gd name="connsiteX5-25" fmla="*/ 375248 w 3519490"/>
              <a:gd name="connsiteY5-26" fmla="*/ 2185314 h 2514754"/>
              <a:gd name="connsiteX6-27" fmla="*/ 165698 w 3519490"/>
              <a:gd name="connsiteY6-28" fmla="*/ 1061364 h 2514754"/>
              <a:gd name="connsiteX0-29" fmla="*/ 165698 w 3519490"/>
              <a:gd name="connsiteY0-30" fmla="*/ 1110091 h 2563481"/>
              <a:gd name="connsiteX1-31" fmla="*/ 2626958 w 3519490"/>
              <a:gd name="connsiteY1-32" fmla="*/ 50911 h 2563481"/>
              <a:gd name="connsiteX2-33" fmla="*/ 3518498 w 3519490"/>
              <a:gd name="connsiteY2-34" fmla="*/ 1395841 h 2563481"/>
              <a:gd name="connsiteX3-35" fmla="*/ 2775548 w 3519490"/>
              <a:gd name="connsiteY3-36" fmla="*/ 2557891 h 2563481"/>
              <a:gd name="connsiteX4-37" fmla="*/ 1575398 w 3519490"/>
              <a:gd name="connsiteY4-38" fmla="*/ 1853041 h 2563481"/>
              <a:gd name="connsiteX5-39" fmla="*/ 375248 w 3519490"/>
              <a:gd name="connsiteY5-40" fmla="*/ 2234041 h 2563481"/>
              <a:gd name="connsiteX6-41" fmla="*/ 165698 w 3519490"/>
              <a:gd name="connsiteY6-42" fmla="*/ 1110091 h 2563481"/>
              <a:gd name="connsiteX0-43" fmla="*/ 162317 w 3516109"/>
              <a:gd name="connsiteY0-44" fmla="*/ 1118578 h 2571968"/>
              <a:gd name="connsiteX1-45" fmla="*/ 2623577 w 3516109"/>
              <a:gd name="connsiteY1-46" fmla="*/ 59398 h 2571968"/>
              <a:gd name="connsiteX2-47" fmla="*/ 3515117 w 3516109"/>
              <a:gd name="connsiteY2-48" fmla="*/ 1404328 h 2571968"/>
              <a:gd name="connsiteX3-49" fmla="*/ 2772167 w 3516109"/>
              <a:gd name="connsiteY3-50" fmla="*/ 2566378 h 2571968"/>
              <a:gd name="connsiteX4-51" fmla="*/ 1572017 w 3516109"/>
              <a:gd name="connsiteY4-52" fmla="*/ 1861528 h 2571968"/>
              <a:gd name="connsiteX5-53" fmla="*/ 371867 w 3516109"/>
              <a:gd name="connsiteY5-54" fmla="*/ 2242528 h 2571968"/>
              <a:gd name="connsiteX6-55" fmla="*/ 162317 w 3516109"/>
              <a:gd name="connsiteY6-56" fmla="*/ 1118578 h 2571968"/>
              <a:gd name="connsiteX0-57" fmla="*/ 139541 w 3493333"/>
              <a:gd name="connsiteY0-58" fmla="*/ 1109787 h 2563177"/>
              <a:gd name="connsiteX1-59" fmla="*/ 2600801 w 3493333"/>
              <a:gd name="connsiteY1-60" fmla="*/ 50607 h 2563177"/>
              <a:gd name="connsiteX2-61" fmla="*/ 3492341 w 3493333"/>
              <a:gd name="connsiteY2-62" fmla="*/ 1395537 h 2563177"/>
              <a:gd name="connsiteX3-63" fmla="*/ 2749391 w 3493333"/>
              <a:gd name="connsiteY3-64" fmla="*/ 2557587 h 2563177"/>
              <a:gd name="connsiteX4-65" fmla="*/ 1549241 w 3493333"/>
              <a:gd name="connsiteY4-66" fmla="*/ 1852737 h 2563177"/>
              <a:gd name="connsiteX5-67" fmla="*/ 440531 w 3493333"/>
              <a:gd name="connsiteY5-68" fmla="*/ 2188017 h 2563177"/>
              <a:gd name="connsiteX6-69" fmla="*/ 139541 w 3493333"/>
              <a:gd name="connsiteY6-70" fmla="*/ 1109787 h 2563177"/>
              <a:gd name="connsiteX0-71" fmla="*/ 163892 w 3517684"/>
              <a:gd name="connsiteY0-72" fmla="*/ 1109787 h 2563177"/>
              <a:gd name="connsiteX1-73" fmla="*/ 2625152 w 3517684"/>
              <a:gd name="connsiteY1-74" fmla="*/ 50607 h 2563177"/>
              <a:gd name="connsiteX2-75" fmla="*/ 3516692 w 3517684"/>
              <a:gd name="connsiteY2-76" fmla="*/ 1395537 h 2563177"/>
              <a:gd name="connsiteX3-77" fmla="*/ 2773742 w 3517684"/>
              <a:gd name="connsiteY3-78" fmla="*/ 2557587 h 2563177"/>
              <a:gd name="connsiteX4-79" fmla="*/ 1573592 w 3517684"/>
              <a:gd name="connsiteY4-80" fmla="*/ 1852737 h 2563177"/>
              <a:gd name="connsiteX5-81" fmla="*/ 464882 w 3517684"/>
              <a:gd name="connsiteY5-82" fmla="*/ 2188017 h 2563177"/>
              <a:gd name="connsiteX6-83" fmla="*/ 163892 w 3517684"/>
              <a:gd name="connsiteY6-84" fmla="*/ 1109787 h 2563177"/>
              <a:gd name="connsiteX0-85" fmla="*/ 82749 w 3436541"/>
              <a:gd name="connsiteY0-86" fmla="*/ 1110091 h 2563481"/>
              <a:gd name="connsiteX1-87" fmla="*/ 2544009 w 3436541"/>
              <a:gd name="connsiteY1-88" fmla="*/ 50911 h 2563481"/>
              <a:gd name="connsiteX2-89" fmla="*/ 3435549 w 3436541"/>
              <a:gd name="connsiteY2-90" fmla="*/ 1395841 h 2563481"/>
              <a:gd name="connsiteX3-91" fmla="*/ 2692599 w 3436541"/>
              <a:gd name="connsiteY3-92" fmla="*/ 2557891 h 2563481"/>
              <a:gd name="connsiteX4-93" fmla="*/ 1492449 w 3436541"/>
              <a:gd name="connsiteY4-94" fmla="*/ 1853041 h 2563481"/>
              <a:gd name="connsiteX5-95" fmla="*/ 383739 w 3436541"/>
              <a:gd name="connsiteY5-96" fmla="*/ 2188321 h 2563481"/>
              <a:gd name="connsiteX6-97" fmla="*/ 82749 w 3436541"/>
              <a:gd name="connsiteY6-98" fmla="*/ 1110091 h 2563481"/>
              <a:gd name="connsiteX0-99" fmla="*/ 57039 w 3410900"/>
              <a:gd name="connsiteY0-100" fmla="*/ 1110091 h 2562627"/>
              <a:gd name="connsiteX1-101" fmla="*/ 2518299 w 3410900"/>
              <a:gd name="connsiteY1-102" fmla="*/ 50911 h 2562627"/>
              <a:gd name="connsiteX2-103" fmla="*/ 3409839 w 3410900"/>
              <a:gd name="connsiteY2-104" fmla="*/ 1395841 h 2562627"/>
              <a:gd name="connsiteX3-105" fmla="*/ 2666889 w 3410900"/>
              <a:gd name="connsiteY3-106" fmla="*/ 2557891 h 2562627"/>
              <a:gd name="connsiteX4-107" fmla="*/ 1283859 w 3410900"/>
              <a:gd name="connsiteY4-108" fmla="*/ 1822561 h 2562627"/>
              <a:gd name="connsiteX5-109" fmla="*/ 358029 w 3410900"/>
              <a:gd name="connsiteY5-110" fmla="*/ 2188321 h 2562627"/>
              <a:gd name="connsiteX6-111" fmla="*/ 57039 w 3410900"/>
              <a:gd name="connsiteY6-112" fmla="*/ 1110091 h 2562627"/>
              <a:gd name="connsiteX0-113" fmla="*/ 86841 w 3440702"/>
              <a:gd name="connsiteY0-114" fmla="*/ 1110091 h 2562627"/>
              <a:gd name="connsiteX1-115" fmla="*/ 2548101 w 3440702"/>
              <a:gd name="connsiteY1-116" fmla="*/ 50911 h 2562627"/>
              <a:gd name="connsiteX2-117" fmla="*/ 3439641 w 3440702"/>
              <a:gd name="connsiteY2-118" fmla="*/ 1395841 h 2562627"/>
              <a:gd name="connsiteX3-119" fmla="*/ 2696691 w 3440702"/>
              <a:gd name="connsiteY3-120" fmla="*/ 2557891 h 2562627"/>
              <a:gd name="connsiteX4-121" fmla="*/ 1313661 w 3440702"/>
              <a:gd name="connsiteY4-122" fmla="*/ 1822561 h 2562627"/>
              <a:gd name="connsiteX5-123" fmla="*/ 387831 w 3440702"/>
              <a:gd name="connsiteY5-124" fmla="*/ 2188321 h 2562627"/>
              <a:gd name="connsiteX6-125" fmla="*/ 86841 w 3440702"/>
              <a:gd name="connsiteY6-126" fmla="*/ 1110091 h 2562627"/>
              <a:gd name="connsiteX0-127" fmla="*/ 79129 w 3432990"/>
              <a:gd name="connsiteY0-128" fmla="*/ 1110091 h 2562627"/>
              <a:gd name="connsiteX1-129" fmla="*/ 2540389 w 3432990"/>
              <a:gd name="connsiteY1-130" fmla="*/ 50911 h 2562627"/>
              <a:gd name="connsiteX2-131" fmla="*/ 3431929 w 3432990"/>
              <a:gd name="connsiteY2-132" fmla="*/ 1395841 h 2562627"/>
              <a:gd name="connsiteX3-133" fmla="*/ 2688979 w 3432990"/>
              <a:gd name="connsiteY3-134" fmla="*/ 2557891 h 2562627"/>
              <a:gd name="connsiteX4-135" fmla="*/ 1305949 w 3432990"/>
              <a:gd name="connsiteY4-136" fmla="*/ 1822561 h 2562627"/>
              <a:gd name="connsiteX5-137" fmla="*/ 380119 w 3432990"/>
              <a:gd name="connsiteY5-138" fmla="*/ 2188321 h 2562627"/>
              <a:gd name="connsiteX6-139" fmla="*/ 79129 w 3432990"/>
              <a:gd name="connsiteY6-140" fmla="*/ 1110091 h 2562627"/>
              <a:gd name="connsiteX0-141" fmla="*/ 79129 w 3432990"/>
              <a:gd name="connsiteY0-142" fmla="*/ 1110091 h 2562043"/>
              <a:gd name="connsiteX1-143" fmla="*/ 2540389 w 3432990"/>
              <a:gd name="connsiteY1-144" fmla="*/ 50911 h 2562043"/>
              <a:gd name="connsiteX2-145" fmla="*/ 3431929 w 3432990"/>
              <a:gd name="connsiteY2-146" fmla="*/ 1395841 h 2562043"/>
              <a:gd name="connsiteX3-147" fmla="*/ 2688979 w 3432990"/>
              <a:gd name="connsiteY3-148" fmla="*/ 2557891 h 2562043"/>
              <a:gd name="connsiteX4-149" fmla="*/ 1305949 w 3432990"/>
              <a:gd name="connsiteY4-150" fmla="*/ 1822561 h 2562043"/>
              <a:gd name="connsiteX5-151" fmla="*/ 380119 w 3432990"/>
              <a:gd name="connsiteY5-152" fmla="*/ 2188321 h 2562043"/>
              <a:gd name="connsiteX6-153" fmla="*/ 79129 w 3432990"/>
              <a:gd name="connsiteY6-154" fmla="*/ 1110091 h 2562043"/>
              <a:gd name="connsiteX0-155" fmla="*/ 79129 w 3433048"/>
              <a:gd name="connsiteY0-156" fmla="*/ 1110091 h 2574990"/>
              <a:gd name="connsiteX1-157" fmla="*/ 2540389 w 3433048"/>
              <a:gd name="connsiteY1-158" fmla="*/ 50911 h 2574990"/>
              <a:gd name="connsiteX2-159" fmla="*/ 3431929 w 3433048"/>
              <a:gd name="connsiteY2-160" fmla="*/ 1395841 h 2574990"/>
              <a:gd name="connsiteX3-161" fmla="*/ 2688979 w 3433048"/>
              <a:gd name="connsiteY3-162" fmla="*/ 2557891 h 2574990"/>
              <a:gd name="connsiteX4-163" fmla="*/ 1305949 w 3433048"/>
              <a:gd name="connsiteY4-164" fmla="*/ 1822561 h 2574990"/>
              <a:gd name="connsiteX5-165" fmla="*/ 380119 w 3433048"/>
              <a:gd name="connsiteY5-166" fmla="*/ 2188321 h 2574990"/>
              <a:gd name="connsiteX6-167" fmla="*/ 79129 w 3433048"/>
              <a:gd name="connsiteY6-168" fmla="*/ 1110091 h 2574990"/>
              <a:gd name="connsiteX0-169" fmla="*/ 79129 w 3433628"/>
              <a:gd name="connsiteY0-170" fmla="*/ 1110091 h 2564852"/>
              <a:gd name="connsiteX1-171" fmla="*/ 2540389 w 3433628"/>
              <a:gd name="connsiteY1-172" fmla="*/ 50911 h 2564852"/>
              <a:gd name="connsiteX2-173" fmla="*/ 3431929 w 3433628"/>
              <a:gd name="connsiteY2-174" fmla="*/ 1395841 h 2564852"/>
              <a:gd name="connsiteX3-175" fmla="*/ 2688979 w 3433628"/>
              <a:gd name="connsiteY3-176" fmla="*/ 2557891 h 2564852"/>
              <a:gd name="connsiteX4-177" fmla="*/ 1305949 w 3433628"/>
              <a:gd name="connsiteY4-178" fmla="*/ 1822561 h 2564852"/>
              <a:gd name="connsiteX5-179" fmla="*/ 380119 w 3433628"/>
              <a:gd name="connsiteY5-180" fmla="*/ 2188321 h 2564852"/>
              <a:gd name="connsiteX6-181" fmla="*/ 79129 w 3433628"/>
              <a:gd name="connsiteY6-182" fmla="*/ 1110091 h 2564852"/>
              <a:gd name="connsiteX0-183" fmla="*/ 79129 w 3432791"/>
              <a:gd name="connsiteY0-184" fmla="*/ 1110091 h 2564852"/>
              <a:gd name="connsiteX1-185" fmla="*/ 2540389 w 3432791"/>
              <a:gd name="connsiteY1-186" fmla="*/ 50911 h 2564852"/>
              <a:gd name="connsiteX2-187" fmla="*/ 3431929 w 3432791"/>
              <a:gd name="connsiteY2-188" fmla="*/ 1395841 h 2564852"/>
              <a:gd name="connsiteX3-189" fmla="*/ 2688979 w 3432791"/>
              <a:gd name="connsiteY3-190" fmla="*/ 2557891 h 2564852"/>
              <a:gd name="connsiteX4-191" fmla="*/ 1305949 w 3432791"/>
              <a:gd name="connsiteY4-192" fmla="*/ 1822561 h 2564852"/>
              <a:gd name="connsiteX5-193" fmla="*/ 380119 w 3432791"/>
              <a:gd name="connsiteY5-194" fmla="*/ 2188321 h 2564852"/>
              <a:gd name="connsiteX6-195" fmla="*/ 79129 w 3432791"/>
              <a:gd name="connsiteY6-196" fmla="*/ 1110091 h 2564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3432791" h="2564852">
                <a:moveTo>
                  <a:pt x="79129" y="1110091"/>
                </a:moveTo>
                <a:cubicBezTo>
                  <a:pt x="256294" y="746236"/>
                  <a:pt x="1585349" y="-232934"/>
                  <a:pt x="2540389" y="50911"/>
                </a:cubicBezTo>
                <a:cubicBezTo>
                  <a:pt x="3495429" y="334756"/>
                  <a:pt x="3414784" y="901811"/>
                  <a:pt x="3431929" y="1395841"/>
                </a:cubicBezTo>
                <a:cubicBezTo>
                  <a:pt x="3449074" y="1889871"/>
                  <a:pt x="3210949" y="2463911"/>
                  <a:pt x="2688979" y="2557891"/>
                </a:cubicBezTo>
                <a:cubicBezTo>
                  <a:pt x="2167009" y="2651871"/>
                  <a:pt x="1728859" y="1762236"/>
                  <a:pt x="1305949" y="1822561"/>
                </a:cubicBezTo>
                <a:cubicBezTo>
                  <a:pt x="905899" y="1768586"/>
                  <a:pt x="729369" y="2352786"/>
                  <a:pt x="380119" y="2188321"/>
                </a:cubicBezTo>
                <a:cubicBezTo>
                  <a:pt x="30869" y="2023856"/>
                  <a:pt x="-98036" y="1473946"/>
                  <a:pt x="79129" y="1110091"/>
                </a:cubicBezTo>
                <a:close/>
              </a:path>
            </a:pathLst>
          </a:custGeom>
          <a:gradFill flip="none" rotWithShape="1">
            <a:gsLst>
              <a:gs pos="2000">
                <a:schemeClr val="accent1"/>
              </a:gs>
              <a:gs pos="100000">
                <a:schemeClr val="accent5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540329" flipH="1">
            <a:off x="878107" y="587542"/>
            <a:ext cx="3415032" cy="5682917"/>
          </a:xfrm>
          <a:prstGeom prst="rect">
            <a:avLst/>
          </a:prstGeom>
          <a:effectLst>
            <a:outerShdw blurRad="1270000" dist="1346200" dir="8100000" sx="90000" sy="90000" algn="tr" rotWithShape="0">
              <a:prstClr val="black">
                <a:alpha val="40000"/>
              </a:prstClr>
            </a:outerShdw>
          </a:effectLst>
        </p:spPr>
      </p:pic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613278" y="1488282"/>
            <a:ext cx="2430345" cy="3885998"/>
          </a:xfrm>
          <a:custGeom>
            <a:avLst/>
            <a:gdLst>
              <a:gd name="connsiteX0" fmla="*/ 0 w 2571750"/>
              <a:gd name="connsiteY0" fmla="*/ 0 h 5486400"/>
              <a:gd name="connsiteX1" fmla="*/ 2571750 w 2571750"/>
              <a:gd name="connsiteY1" fmla="*/ 0 h 5486400"/>
              <a:gd name="connsiteX2" fmla="*/ 2571750 w 2571750"/>
              <a:gd name="connsiteY2" fmla="*/ 5486400 h 5486400"/>
              <a:gd name="connsiteX3" fmla="*/ 0 w 2571750"/>
              <a:gd name="connsiteY3" fmla="*/ 5486400 h 5486400"/>
              <a:gd name="connsiteX4" fmla="*/ 0 w 2571750"/>
              <a:gd name="connsiteY4" fmla="*/ 0 h 5486400"/>
              <a:gd name="connsiteX0-1" fmla="*/ 0 w 2754630"/>
              <a:gd name="connsiteY0-2" fmla="*/ 0 h 5486400"/>
              <a:gd name="connsiteX1-3" fmla="*/ 2754630 w 2754630"/>
              <a:gd name="connsiteY1-4" fmla="*/ 15240 h 5486400"/>
              <a:gd name="connsiteX2-5" fmla="*/ 2571750 w 2754630"/>
              <a:gd name="connsiteY2-6" fmla="*/ 5486400 h 5486400"/>
              <a:gd name="connsiteX3-7" fmla="*/ 0 w 2754630"/>
              <a:gd name="connsiteY3-8" fmla="*/ 5486400 h 5486400"/>
              <a:gd name="connsiteX4-9" fmla="*/ 0 w 2754630"/>
              <a:gd name="connsiteY4-10" fmla="*/ 0 h 5486400"/>
              <a:gd name="connsiteX0-11" fmla="*/ 0 w 2945130"/>
              <a:gd name="connsiteY0-12" fmla="*/ 0 h 5486400"/>
              <a:gd name="connsiteX1-13" fmla="*/ 2945130 w 2945130"/>
              <a:gd name="connsiteY1-14" fmla="*/ 68580 h 5486400"/>
              <a:gd name="connsiteX2-15" fmla="*/ 2571750 w 2945130"/>
              <a:gd name="connsiteY2-16" fmla="*/ 5486400 h 5486400"/>
              <a:gd name="connsiteX3-17" fmla="*/ 0 w 2945130"/>
              <a:gd name="connsiteY3-18" fmla="*/ 5486400 h 5486400"/>
              <a:gd name="connsiteX4-19" fmla="*/ 0 w 2945130"/>
              <a:gd name="connsiteY4-20" fmla="*/ 0 h 5486400"/>
              <a:gd name="connsiteX0-21" fmla="*/ 0 w 2922270"/>
              <a:gd name="connsiteY0-22" fmla="*/ 0 h 5486400"/>
              <a:gd name="connsiteX1-23" fmla="*/ 2922270 w 2922270"/>
              <a:gd name="connsiteY1-24" fmla="*/ 68580 h 5486400"/>
              <a:gd name="connsiteX2-25" fmla="*/ 2571750 w 2922270"/>
              <a:gd name="connsiteY2-26" fmla="*/ 5486400 h 5486400"/>
              <a:gd name="connsiteX3-27" fmla="*/ 0 w 2922270"/>
              <a:gd name="connsiteY3-28" fmla="*/ 5486400 h 5486400"/>
              <a:gd name="connsiteX4-29" fmla="*/ 0 w 2922270"/>
              <a:gd name="connsiteY4-30" fmla="*/ 0 h 5486400"/>
              <a:gd name="connsiteX0-31" fmla="*/ 0 w 2945130"/>
              <a:gd name="connsiteY0-32" fmla="*/ 0 h 5478780"/>
              <a:gd name="connsiteX1-33" fmla="*/ 2945130 w 2945130"/>
              <a:gd name="connsiteY1-34" fmla="*/ 60960 h 5478780"/>
              <a:gd name="connsiteX2-35" fmla="*/ 2594610 w 2945130"/>
              <a:gd name="connsiteY2-36" fmla="*/ 5478780 h 5478780"/>
              <a:gd name="connsiteX3-37" fmla="*/ 22860 w 2945130"/>
              <a:gd name="connsiteY3-38" fmla="*/ 5478780 h 5478780"/>
              <a:gd name="connsiteX4-39" fmla="*/ 0 w 2945130"/>
              <a:gd name="connsiteY4-40" fmla="*/ 0 h 5478780"/>
              <a:gd name="connsiteX0-41" fmla="*/ 0 w 2975610"/>
              <a:gd name="connsiteY0-42" fmla="*/ 0 h 5509260"/>
              <a:gd name="connsiteX1-43" fmla="*/ 2975610 w 2975610"/>
              <a:gd name="connsiteY1-44" fmla="*/ 91440 h 5509260"/>
              <a:gd name="connsiteX2-45" fmla="*/ 2625090 w 2975610"/>
              <a:gd name="connsiteY2-46" fmla="*/ 5509260 h 5509260"/>
              <a:gd name="connsiteX3-47" fmla="*/ 53340 w 2975610"/>
              <a:gd name="connsiteY3-48" fmla="*/ 5509260 h 5509260"/>
              <a:gd name="connsiteX4-49" fmla="*/ 0 w 2975610"/>
              <a:gd name="connsiteY4-50" fmla="*/ 0 h 5509260"/>
              <a:gd name="connsiteX0-51" fmla="*/ 0 w 2967990"/>
              <a:gd name="connsiteY0-52" fmla="*/ 0 h 5486400"/>
              <a:gd name="connsiteX1-53" fmla="*/ 2967990 w 2967990"/>
              <a:gd name="connsiteY1-54" fmla="*/ 68580 h 5486400"/>
              <a:gd name="connsiteX2-55" fmla="*/ 2617470 w 2967990"/>
              <a:gd name="connsiteY2-56" fmla="*/ 5486400 h 5486400"/>
              <a:gd name="connsiteX3-57" fmla="*/ 45720 w 2967990"/>
              <a:gd name="connsiteY3-58" fmla="*/ 5486400 h 5486400"/>
              <a:gd name="connsiteX4-59" fmla="*/ 0 w 2967990"/>
              <a:gd name="connsiteY4-60" fmla="*/ 0 h 5486400"/>
              <a:gd name="connsiteX0-61" fmla="*/ 0 w 3097530"/>
              <a:gd name="connsiteY0-62" fmla="*/ 0 h 5486400"/>
              <a:gd name="connsiteX1-63" fmla="*/ 2967990 w 3097530"/>
              <a:gd name="connsiteY1-64" fmla="*/ 68580 h 5486400"/>
              <a:gd name="connsiteX2-65" fmla="*/ 3097530 w 3097530"/>
              <a:gd name="connsiteY2-66" fmla="*/ 5242560 h 5486400"/>
              <a:gd name="connsiteX3-67" fmla="*/ 45720 w 3097530"/>
              <a:gd name="connsiteY3-68" fmla="*/ 5486400 h 5486400"/>
              <a:gd name="connsiteX4-69" fmla="*/ 0 w 3097530"/>
              <a:gd name="connsiteY4-70" fmla="*/ 0 h 5486400"/>
              <a:gd name="connsiteX0-71" fmla="*/ 0 w 3166110"/>
              <a:gd name="connsiteY0-72" fmla="*/ 0 h 5486400"/>
              <a:gd name="connsiteX1-73" fmla="*/ 2967990 w 3166110"/>
              <a:gd name="connsiteY1-74" fmla="*/ 68580 h 5486400"/>
              <a:gd name="connsiteX2-75" fmla="*/ 3166110 w 3166110"/>
              <a:gd name="connsiteY2-76" fmla="*/ 5128260 h 5486400"/>
              <a:gd name="connsiteX3-77" fmla="*/ 45720 w 3166110"/>
              <a:gd name="connsiteY3-78" fmla="*/ 5486400 h 5486400"/>
              <a:gd name="connsiteX4-79" fmla="*/ 0 w 3166110"/>
              <a:gd name="connsiteY4-80" fmla="*/ 0 h 5486400"/>
              <a:gd name="connsiteX0-81" fmla="*/ 0 w 3128010"/>
              <a:gd name="connsiteY0-82" fmla="*/ 0 h 5486400"/>
              <a:gd name="connsiteX1-83" fmla="*/ 2967990 w 3128010"/>
              <a:gd name="connsiteY1-84" fmla="*/ 68580 h 5486400"/>
              <a:gd name="connsiteX2-85" fmla="*/ 3128010 w 3128010"/>
              <a:gd name="connsiteY2-86" fmla="*/ 5113020 h 5486400"/>
              <a:gd name="connsiteX3-87" fmla="*/ 45720 w 3128010"/>
              <a:gd name="connsiteY3-88" fmla="*/ 5486400 h 5486400"/>
              <a:gd name="connsiteX4-89" fmla="*/ 0 w 3128010"/>
              <a:gd name="connsiteY4-90" fmla="*/ 0 h 5486400"/>
              <a:gd name="connsiteX0-91" fmla="*/ 0 w 3120390"/>
              <a:gd name="connsiteY0-92" fmla="*/ 0 h 5486400"/>
              <a:gd name="connsiteX1-93" fmla="*/ 2967990 w 3120390"/>
              <a:gd name="connsiteY1-94" fmla="*/ 68580 h 5486400"/>
              <a:gd name="connsiteX2-95" fmla="*/ 3120390 w 3120390"/>
              <a:gd name="connsiteY2-96" fmla="*/ 5105400 h 5486400"/>
              <a:gd name="connsiteX3-97" fmla="*/ 45720 w 3120390"/>
              <a:gd name="connsiteY3-98" fmla="*/ 5486400 h 5486400"/>
              <a:gd name="connsiteX4-99" fmla="*/ 0 w 3120390"/>
              <a:gd name="connsiteY4-100" fmla="*/ 0 h 5486400"/>
              <a:gd name="connsiteX0-101" fmla="*/ 0 w 3120390"/>
              <a:gd name="connsiteY0-102" fmla="*/ 0 h 5486400"/>
              <a:gd name="connsiteX1-103" fmla="*/ 2967990 w 3120390"/>
              <a:gd name="connsiteY1-104" fmla="*/ 68580 h 5486400"/>
              <a:gd name="connsiteX2-105" fmla="*/ 3120390 w 3120390"/>
              <a:gd name="connsiteY2-106" fmla="*/ 5090160 h 5486400"/>
              <a:gd name="connsiteX3-107" fmla="*/ 45720 w 3120390"/>
              <a:gd name="connsiteY3-108" fmla="*/ 5486400 h 5486400"/>
              <a:gd name="connsiteX4-109" fmla="*/ 0 w 3120390"/>
              <a:gd name="connsiteY4-110" fmla="*/ 0 h 5486400"/>
              <a:gd name="connsiteX0-111" fmla="*/ 0 w 3143250"/>
              <a:gd name="connsiteY0-112" fmla="*/ 0 h 5486400"/>
              <a:gd name="connsiteX1-113" fmla="*/ 2967990 w 3143250"/>
              <a:gd name="connsiteY1-114" fmla="*/ 68580 h 5486400"/>
              <a:gd name="connsiteX2-115" fmla="*/ 3143250 w 3143250"/>
              <a:gd name="connsiteY2-116" fmla="*/ 5082540 h 5486400"/>
              <a:gd name="connsiteX3-117" fmla="*/ 45720 w 3143250"/>
              <a:gd name="connsiteY3-118" fmla="*/ 5486400 h 5486400"/>
              <a:gd name="connsiteX4-119" fmla="*/ 0 w 3143250"/>
              <a:gd name="connsiteY4-120" fmla="*/ 0 h 5486400"/>
              <a:gd name="connsiteX0-121" fmla="*/ 0 w 3143250"/>
              <a:gd name="connsiteY0-122" fmla="*/ 0 h 5486400"/>
              <a:gd name="connsiteX1-123" fmla="*/ 2967990 w 3143250"/>
              <a:gd name="connsiteY1-124" fmla="*/ 68580 h 5486400"/>
              <a:gd name="connsiteX2-125" fmla="*/ 3143250 w 3143250"/>
              <a:gd name="connsiteY2-126" fmla="*/ 5067300 h 5486400"/>
              <a:gd name="connsiteX3-127" fmla="*/ 45720 w 3143250"/>
              <a:gd name="connsiteY3-128" fmla="*/ 5486400 h 5486400"/>
              <a:gd name="connsiteX4-129" fmla="*/ 0 w 3143250"/>
              <a:gd name="connsiteY4-130" fmla="*/ 0 h 5486400"/>
              <a:gd name="connsiteX0-131" fmla="*/ 0 w 3143250"/>
              <a:gd name="connsiteY0-132" fmla="*/ 0 h 5364480"/>
              <a:gd name="connsiteX1-133" fmla="*/ 2967990 w 3143250"/>
              <a:gd name="connsiteY1-134" fmla="*/ 68580 h 5364480"/>
              <a:gd name="connsiteX2-135" fmla="*/ 3143250 w 3143250"/>
              <a:gd name="connsiteY2-136" fmla="*/ 5067300 h 5364480"/>
              <a:gd name="connsiteX3-137" fmla="*/ 137160 w 3143250"/>
              <a:gd name="connsiteY3-138" fmla="*/ 5364480 h 5364480"/>
              <a:gd name="connsiteX4-139" fmla="*/ 0 w 3143250"/>
              <a:gd name="connsiteY4-140" fmla="*/ 0 h 5364480"/>
              <a:gd name="connsiteX0-141" fmla="*/ 0 w 3143250"/>
              <a:gd name="connsiteY0-142" fmla="*/ 0 h 5212080"/>
              <a:gd name="connsiteX1-143" fmla="*/ 2967990 w 3143250"/>
              <a:gd name="connsiteY1-144" fmla="*/ 68580 h 5212080"/>
              <a:gd name="connsiteX2-145" fmla="*/ 3143250 w 3143250"/>
              <a:gd name="connsiteY2-146" fmla="*/ 5067300 h 5212080"/>
              <a:gd name="connsiteX3-147" fmla="*/ 152400 w 3143250"/>
              <a:gd name="connsiteY3-148" fmla="*/ 5212080 h 5212080"/>
              <a:gd name="connsiteX4-149" fmla="*/ 0 w 3143250"/>
              <a:gd name="connsiteY4-150" fmla="*/ 0 h 5212080"/>
              <a:gd name="connsiteX0-151" fmla="*/ 0 w 3143250"/>
              <a:gd name="connsiteY0-152" fmla="*/ 0 h 5113020"/>
              <a:gd name="connsiteX1-153" fmla="*/ 2967990 w 3143250"/>
              <a:gd name="connsiteY1-154" fmla="*/ 68580 h 5113020"/>
              <a:gd name="connsiteX2-155" fmla="*/ 3143250 w 3143250"/>
              <a:gd name="connsiteY2-156" fmla="*/ 5067300 h 5113020"/>
              <a:gd name="connsiteX3-157" fmla="*/ 198120 w 3143250"/>
              <a:gd name="connsiteY3-158" fmla="*/ 5113020 h 5113020"/>
              <a:gd name="connsiteX4-159" fmla="*/ 0 w 3143250"/>
              <a:gd name="connsiteY4-160" fmla="*/ 0 h 5113020"/>
              <a:gd name="connsiteX0-161" fmla="*/ 0 w 3143250"/>
              <a:gd name="connsiteY0-162" fmla="*/ 0 h 5097780"/>
              <a:gd name="connsiteX1-163" fmla="*/ 2967990 w 3143250"/>
              <a:gd name="connsiteY1-164" fmla="*/ 68580 h 5097780"/>
              <a:gd name="connsiteX2-165" fmla="*/ 3143250 w 3143250"/>
              <a:gd name="connsiteY2-166" fmla="*/ 5067300 h 5097780"/>
              <a:gd name="connsiteX3-167" fmla="*/ 236220 w 3143250"/>
              <a:gd name="connsiteY3-168" fmla="*/ 5097780 h 5097780"/>
              <a:gd name="connsiteX4-169" fmla="*/ 0 w 3143250"/>
              <a:gd name="connsiteY4-170" fmla="*/ 0 h 5097780"/>
              <a:gd name="connsiteX0-171" fmla="*/ 0 w 3143250"/>
              <a:gd name="connsiteY0-172" fmla="*/ 0 h 5067300"/>
              <a:gd name="connsiteX1-173" fmla="*/ 2967990 w 3143250"/>
              <a:gd name="connsiteY1-174" fmla="*/ 68580 h 5067300"/>
              <a:gd name="connsiteX2-175" fmla="*/ 3143250 w 3143250"/>
              <a:gd name="connsiteY2-176" fmla="*/ 5067300 h 5067300"/>
              <a:gd name="connsiteX3-177" fmla="*/ 236220 w 3143250"/>
              <a:gd name="connsiteY3-178" fmla="*/ 5029200 h 5067300"/>
              <a:gd name="connsiteX4-179" fmla="*/ 0 w 3143250"/>
              <a:gd name="connsiteY4-180" fmla="*/ 0 h 5067300"/>
              <a:gd name="connsiteX0-181" fmla="*/ 0 w 3143250"/>
              <a:gd name="connsiteY0-182" fmla="*/ 0 h 5067300"/>
              <a:gd name="connsiteX1-183" fmla="*/ 2967990 w 3143250"/>
              <a:gd name="connsiteY1-184" fmla="*/ 68580 h 5067300"/>
              <a:gd name="connsiteX2-185" fmla="*/ 3143250 w 3143250"/>
              <a:gd name="connsiteY2-186" fmla="*/ 5067300 h 5067300"/>
              <a:gd name="connsiteX3-187" fmla="*/ 266700 w 3143250"/>
              <a:gd name="connsiteY3-188" fmla="*/ 5067300 h 5067300"/>
              <a:gd name="connsiteX4-189" fmla="*/ 0 w 3143250"/>
              <a:gd name="connsiteY4-190" fmla="*/ 0 h 5067300"/>
              <a:gd name="connsiteX0-191" fmla="*/ 0 w 3143250"/>
              <a:gd name="connsiteY0-192" fmla="*/ 0 h 5067300"/>
              <a:gd name="connsiteX1-193" fmla="*/ 2967990 w 3143250"/>
              <a:gd name="connsiteY1-194" fmla="*/ 68580 h 5067300"/>
              <a:gd name="connsiteX2-195" fmla="*/ 3143250 w 3143250"/>
              <a:gd name="connsiteY2-196" fmla="*/ 5067300 h 5067300"/>
              <a:gd name="connsiteX3-197" fmla="*/ 259080 w 3143250"/>
              <a:gd name="connsiteY3-198" fmla="*/ 5067300 h 5067300"/>
              <a:gd name="connsiteX4-199" fmla="*/ 0 w 3143250"/>
              <a:gd name="connsiteY4-200" fmla="*/ 0 h 5067300"/>
              <a:gd name="connsiteX0-201" fmla="*/ 0 w 3128010"/>
              <a:gd name="connsiteY0-202" fmla="*/ 0 h 5067300"/>
              <a:gd name="connsiteX1-203" fmla="*/ 2967990 w 3128010"/>
              <a:gd name="connsiteY1-204" fmla="*/ 68580 h 5067300"/>
              <a:gd name="connsiteX2-205" fmla="*/ 3128010 w 3128010"/>
              <a:gd name="connsiteY2-206" fmla="*/ 5067300 h 5067300"/>
              <a:gd name="connsiteX3-207" fmla="*/ 259080 w 3128010"/>
              <a:gd name="connsiteY3-208" fmla="*/ 5067300 h 5067300"/>
              <a:gd name="connsiteX4-209" fmla="*/ 0 w 3128010"/>
              <a:gd name="connsiteY4-210" fmla="*/ 0 h 5067300"/>
              <a:gd name="connsiteX0-211" fmla="*/ 0 w 3105150"/>
              <a:gd name="connsiteY0-212" fmla="*/ 0 h 5074920"/>
              <a:gd name="connsiteX1-213" fmla="*/ 2967990 w 3105150"/>
              <a:gd name="connsiteY1-214" fmla="*/ 68580 h 5074920"/>
              <a:gd name="connsiteX2-215" fmla="*/ 3105150 w 3105150"/>
              <a:gd name="connsiteY2-216" fmla="*/ 5074920 h 5074920"/>
              <a:gd name="connsiteX3-217" fmla="*/ 259080 w 3105150"/>
              <a:gd name="connsiteY3-218" fmla="*/ 5067300 h 5074920"/>
              <a:gd name="connsiteX4-219" fmla="*/ 0 w 3105150"/>
              <a:gd name="connsiteY4-220" fmla="*/ 0 h 5074920"/>
              <a:gd name="connsiteX0-221" fmla="*/ 0 w 3082290"/>
              <a:gd name="connsiteY0-222" fmla="*/ 0 h 5074920"/>
              <a:gd name="connsiteX1-223" fmla="*/ 2967990 w 3082290"/>
              <a:gd name="connsiteY1-224" fmla="*/ 68580 h 5074920"/>
              <a:gd name="connsiteX2-225" fmla="*/ 3082290 w 3082290"/>
              <a:gd name="connsiteY2-226" fmla="*/ 5074920 h 5074920"/>
              <a:gd name="connsiteX3-227" fmla="*/ 259080 w 3082290"/>
              <a:gd name="connsiteY3-228" fmla="*/ 5067300 h 5074920"/>
              <a:gd name="connsiteX4-229" fmla="*/ 0 w 3082290"/>
              <a:gd name="connsiteY4-230" fmla="*/ 0 h 5074920"/>
              <a:gd name="connsiteX0-231" fmla="*/ 0 w 3059430"/>
              <a:gd name="connsiteY0-232" fmla="*/ 0 h 5074920"/>
              <a:gd name="connsiteX1-233" fmla="*/ 2967990 w 3059430"/>
              <a:gd name="connsiteY1-234" fmla="*/ 68580 h 5074920"/>
              <a:gd name="connsiteX2-235" fmla="*/ 3059430 w 3059430"/>
              <a:gd name="connsiteY2-236" fmla="*/ 5074920 h 5074920"/>
              <a:gd name="connsiteX3-237" fmla="*/ 259080 w 3059430"/>
              <a:gd name="connsiteY3-238" fmla="*/ 5067300 h 5074920"/>
              <a:gd name="connsiteX4-239" fmla="*/ 0 w 3059430"/>
              <a:gd name="connsiteY4-240" fmla="*/ 0 h 5074920"/>
              <a:gd name="connsiteX0-241" fmla="*/ 0 w 3105150"/>
              <a:gd name="connsiteY0-242" fmla="*/ 0 h 5052060"/>
              <a:gd name="connsiteX1-243" fmla="*/ 3013710 w 3105150"/>
              <a:gd name="connsiteY1-244" fmla="*/ 45720 h 5052060"/>
              <a:gd name="connsiteX2-245" fmla="*/ 3105150 w 3105150"/>
              <a:gd name="connsiteY2-246" fmla="*/ 5052060 h 5052060"/>
              <a:gd name="connsiteX3-247" fmla="*/ 304800 w 3105150"/>
              <a:gd name="connsiteY3-248" fmla="*/ 5044440 h 5052060"/>
              <a:gd name="connsiteX4-249" fmla="*/ 0 w 3105150"/>
              <a:gd name="connsiteY4-250" fmla="*/ 0 h 5052060"/>
              <a:gd name="connsiteX0-251" fmla="*/ 0 w 3120390"/>
              <a:gd name="connsiteY0-252" fmla="*/ 0 h 5052060"/>
              <a:gd name="connsiteX1-253" fmla="*/ 3028950 w 3120390"/>
              <a:gd name="connsiteY1-254" fmla="*/ 45720 h 5052060"/>
              <a:gd name="connsiteX2-255" fmla="*/ 3120390 w 3120390"/>
              <a:gd name="connsiteY2-256" fmla="*/ 5052060 h 5052060"/>
              <a:gd name="connsiteX3-257" fmla="*/ 320040 w 3120390"/>
              <a:gd name="connsiteY3-258" fmla="*/ 5044440 h 5052060"/>
              <a:gd name="connsiteX4-259" fmla="*/ 0 w 3120390"/>
              <a:gd name="connsiteY4-260" fmla="*/ 0 h 5052060"/>
              <a:gd name="connsiteX0-261" fmla="*/ 0 w 3120390"/>
              <a:gd name="connsiteY0-262" fmla="*/ 0 h 5052060"/>
              <a:gd name="connsiteX1-263" fmla="*/ 2990850 w 3120390"/>
              <a:gd name="connsiteY1-264" fmla="*/ 53340 h 5052060"/>
              <a:gd name="connsiteX2-265" fmla="*/ 3120390 w 3120390"/>
              <a:gd name="connsiteY2-266" fmla="*/ 5052060 h 5052060"/>
              <a:gd name="connsiteX3-267" fmla="*/ 320040 w 3120390"/>
              <a:gd name="connsiteY3-268" fmla="*/ 5044440 h 5052060"/>
              <a:gd name="connsiteX4-269" fmla="*/ 0 w 3120390"/>
              <a:gd name="connsiteY4-270" fmla="*/ 0 h 5052060"/>
              <a:gd name="connsiteX0-271" fmla="*/ 0 w 3120390"/>
              <a:gd name="connsiteY0-272" fmla="*/ 0 h 5052060"/>
              <a:gd name="connsiteX1-273" fmla="*/ 2952750 w 3120390"/>
              <a:gd name="connsiteY1-274" fmla="*/ 68580 h 5052060"/>
              <a:gd name="connsiteX2-275" fmla="*/ 3120390 w 3120390"/>
              <a:gd name="connsiteY2-276" fmla="*/ 5052060 h 5052060"/>
              <a:gd name="connsiteX3-277" fmla="*/ 320040 w 3120390"/>
              <a:gd name="connsiteY3-278" fmla="*/ 5044440 h 5052060"/>
              <a:gd name="connsiteX4-279" fmla="*/ 0 w 3120390"/>
              <a:gd name="connsiteY4-280" fmla="*/ 0 h 5052060"/>
              <a:gd name="connsiteX0-281" fmla="*/ 0 w 3120390"/>
              <a:gd name="connsiteY0-282" fmla="*/ 0 h 5052060"/>
              <a:gd name="connsiteX1-283" fmla="*/ 2922270 w 3120390"/>
              <a:gd name="connsiteY1-284" fmla="*/ 68580 h 5052060"/>
              <a:gd name="connsiteX2-285" fmla="*/ 3120390 w 3120390"/>
              <a:gd name="connsiteY2-286" fmla="*/ 5052060 h 5052060"/>
              <a:gd name="connsiteX3-287" fmla="*/ 320040 w 3120390"/>
              <a:gd name="connsiteY3-288" fmla="*/ 5044440 h 5052060"/>
              <a:gd name="connsiteX4-289" fmla="*/ 0 w 3120390"/>
              <a:gd name="connsiteY4-290" fmla="*/ 0 h 5052060"/>
              <a:gd name="connsiteX0-291" fmla="*/ 0 w 3120390"/>
              <a:gd name="connsiteY0-292" fmla="*/ 0 h 5052060"/>
              <a:gd name="connsiteX1-293" fmla="*/ 2922270 w 3120390"/>
              <a:gd name="connsiteY1-294" fmla="*/ 91440 h 5052060"/>
              <a:gd name="connsiteX2-295" fmla="*/ 3120390 w 3120390"/>
              <a:gd name="connsiteY2-296" fmla="*/ 5052060 h 5052060"/>
              <a:gd name="connsiteX3-297" fmla="*/ 320040 w 3120390"/>
              <a:gd name="connsiteY3-298" fmla="*/ 5044440 h 5052060"/>
              <a:gd name="connsiteX4-299" fmla="*/ 0 w 3120390"/>
              <a:gd name="connsiteY4-300" fmla="*/ 0 h 5052060"/>
              <a:gd name="connsiteX0-301" fmla="*/ 0 w 3150870"/>
              <a:gd name="connsiteY0-302" fmla="*/ 0 h 5052060"/>
              <a:gd name="connsiteX1-303" fmla="*/ 2922270 w 3150870"/>
              <a:gd name="connsiteY1-304" fmla="*/ 91440 h 5052060"/>
              <a:gd name="connsiteX2-305" fmla="*/ 3150870 w 3150870"/>
              <a:gd name="connsiteY2-306" fmla="*/ 5052060 h 5052060"/>
              <a:gd name="connsiteX3-307" fmla="*/ 320040 w 3150870"/>
              <a:gd name="connsiteY3-308" fmla="*/ 5044440 h 5052060"/>
              <a:gd name="connsiteX4-309" fmla="*/ 0 w 3150870"/>
              <a:gd name="connsiteY4-310" fmla="*/ 0 h 5052060"/>
              <a:gd name="connsiteX0-311" fmla="*/ 0 w 3150870"/>
              <a:gd name="connsiteY0-312" fmla="*/ 0 h 5199089"/>
              <a:gd name="connsiteX1-313" fmla="*/ 2922270 w 3150870"/>
              <a:gd name="connsiteY1-314" fmla="*/ 91440 h 5199089"/>
              <a:gd name="connsiteX2-315" fmla="*/ 3150870 w 3150870"/>
              <a:gd name="connsiteY2-316" fmla="*/ 5052060 h 5199089"/>
              <a:gd name="connsiteX3-317" fmla="*/ 280189 w 3150870"/>
              <a:gd name="connsiteY3-318" fmla="*/ 5199089 h 5199089"/>
              <a:gd name="connsiteX4-319" fmla="*/ 0 w 3150870"/>
              <a:gd name="connsiteY4-320" fmla="*/ 0 h 5199089"/>
              <a:gd name="connsiteX0-321" fmla="*/ 0 w 3150870"/>
              <a:gd name="connsiteY0-322" fmla="*/ 0 h 5124258"/>
              <a:gd name="connsiteX1-323" fmla="*/ 2922270 w 3150870"/>
              <a:gd name="connsiteY1-324" fmla="*/ 91440 h 5124258"/>
              <a:gd name="connsiteX2-325" fmla="*/ 3150870 w 3150870"/>
              <a:gd name="connsiteY2-326" fmla="*/ 5052060 h 5124258"/>
              <a:gd name="connsiteX3-327" fmla="*/ 285170 w 3150870"/>
              <a:gd name="connsiteY3-328" fmla="*/ 5124258 h 5124258"/>
              <a:gd name="connsiteX4-329" fmla="*/ 0 w 3150870"/>
              <a:gd name="connsiteY4-330" fmla="*/ 0 h 5124258"/>
              <a:gd name="connsiteX0-331" fmla="*/ 0 w 3150870"/>
              <a:gd name="connsiteY0-332" fmla="*/ 0 h 5134235"/>
              <a:gd name="connsiteX1-333" fmla="*/ 2922270 w 3150870"/>
              <a:gd name="connsiteY1-334" fmla="*/ 91440 h 5134235"/>
              <a:gd name="connsiteX2-335" fmla="*/ 3150870 w 3150870"/>
              <a:gd name="connsiteY2-336" fmla="*/ 5052060 h 5134235"/>
              <a:gd name="connsiteX3-337" fmla="*/ 349928 w 3150870"/>
              <a:gd name="connsiteY3-338" fmla="*/ 5134235 h 5134235"/>
              <a:gd name="connsiteX4-339" fmla="*/ 0 w 3150870"/>
              <a:gd name="connsiteY4-340" fmla="*/ 0 h 5134235"/>
              <a:gd name="connsiteX0-341" fmla="*/ 0 w 3210647"/>
              <a:gd name="connsiteY0-342" fmla="*/ 0 h 5134235"/>
              <a:gd name="connsiteX1-343" fmla="*/ 2922270 w 3210647"/>
              <a:gd name="connsiteY1-344" fmla="*/ 91440 h 5134235"/>
              <a:gd name="connsiteX2-345" fmla="*/ 3210647 w 3210647"/>
              <a:gd name="connsiteY2-346" fmla="*/ 5022128 h 5134235"/>
              <a:gd name="connsiteX3-347" fmla="*/ 349928 w 3210647"/>
              <a:gd name="connsiteY3-348" fmla="*/ 5134235 h 5134235"/>
              <a:gd name="connsiteX4-349" fmla="*/ 0 w 3210647"/>
              <a:gd name="connsiteY4-350" fmla="*/ 0 h 5134235"/>
              <a:gd name="connsiteX0-351" fmla="*/ 0 w 3155852"/>
              <a:gd name="connsiteY0-352" fmla="*/ 0 h 5134235"/>
              <a:gd name="connsiteX1-353" fmla="*/ 2922270 w 3155852"/>
              <a:gd name="connsiteY1-354" fmla="*/ 91440 h 5134235"/>
              <a:gd name="connsiteX2-355" fmla="*/ 3155852 w 3155852"/>
              <a:gd name="connsiteY2-356" fmla="*/ 5017139 h 5134235"/>
              <a:gd name="connsiteX3-357" fmla="*/ 349928 w 3155852"/>
              <a:gd name="connsiteY3-358" fmla="*/ 5134235 h 5134235"/>
              <a:gd name="connsiteX4-359" fmla="*/ 0 w 3155852"/>
              <a:gd name="connsiteY4-360" fmla="*/ 0 h 5134235"/>
              <a:gd name="connsiteX0-361" fmla="*/ 0 w 3202305"/>
              <a:gd name="connsiteY0-362" fmla="*/ 0 h 5134235"/>
              <a:gd name="connsiteX1-363" fmla="*/ 2922270 w 3202305"/>
              <a:gd name="connsiteY1-364" fmla="*/ 91440 h 5134235"/>
              <a:gd name="connsiteX2-365" fmla="*/ 3202305 w 3202305"/>
              <a:gd name="connsiteY2-366" fmla="*/ 5113504 h 5134235"/>
              <a:gd name="connsiteX3-367" fmla="*/ 349928 w 3202305"/>
              <a:gd name="connsiteY3-368" fmla="*/ 5134235 h 5134235"/>
              <a:gd name="connsiteX4-369" fmla="*/ 0 w 3202305"/>
              <a:gd name="connsiteY4-370" fmla="*/ 0 h 5134235"/>
              <a:gd name="connsiteX0-371" fmla="*/ 0 w 3202305"/>
              <a:gd name="connsiteY0-372" fmla="*/ 0 h 5161687"/>
              <a:gd name="connsiteX1-373" fmla="*/ 2922270 w 3202305"/>
              <a:gd name="connsiteY1-374" fmla="*/ 91440 h 5161687"/>
              <a:gd name="connsiteX2-375" fmla="*/ 3202305 w 3202305"/>
              <a:gd name="connsiteY2-376" fmla="*/ 5161687 h 5161687"/>
              <a:gd name="connsiteX3-377" fmla="*/ 349928 w 3202305"/>
              <a:gd name="connsiteY3-378" fmla="*/ 5134235 h 5161687"/>
              <a:gd name="connsiteX4-379" fmla="*/ 0 w 3202305"/>
              <a:gd name="connsiteY4-380" fmla="*/ 0 h 5161687"/>
              <a:gd name="connsiteX0-381" fmla="*/ 0 w 3186821"/>
              <a:gd name="connsiteY0-382" fmla="*/ 0 h 5241991"/>
              <a:gd name="connsiteX1-383" fmla="*/ 2922270 w 3186821"/>
              <a:gd name="connsiteY1-384" fmla="*/ 91440 h 5241991"/>
              <a:gd name="connsiteX2-385" fmla="*/ 3186821 w 3186821"/>
              <a:gd name="connsiteY2-386" fmla="*/ 5241991 h 5241991"/>
              <a:gd name="connsiteX3-387" fmla="*/ 349928 w 3186821"/>
              <a:gd name="connsiteY3-388" fmla="*/ 5134235 h 5241991"/>
              <a:gd name="connsiteX4-389" fmla="*/ 0 w 3186821"/>
              <a:gd name="connsiteY4-390" fmla="*/ 0 h 5241991"/>
              <a:gd name="connsiteX0-391" fmla="*/ 0 w 3186821"/>
              <a:gd name="connsiteY0-392" fmla="*/ 0 h 5241991"/>
              <a:gd name="connsiteX1-393" fmla="*/ 2922270 w 3186821"/>
              <a:gd name="connsiteY1-394" fmla="*/ 91440 h 5241991"/>
              <a:gd name="connsiteX2-395" fmla="*/ 3186821 w 3186821"/>
              <a:gd name="connsiteY2-396" fmla="*/ 5241991 h 5241991"/>
              <a:gd name="connsiteX3-397" fmla="*/ 396381 w 3186821"/>
              <a:gd name="connsiteY3-398" fmla="*/ 5166357 h 5241991"/>
              <a:gd name="connsiteX4-399" fmla="*/ 0 w 3186821"/>
              <a:gd name="connsiteY4-400" fmla="*/ 0 h 5241991"/>
              <a:gd name="connsiteX0-401" fmla="*/ 0 w 3186821"/>
              <a:gd name="connsiteY0-402" fmla="*/ 0 h 5241991"/>
              <a:gd name="connsiteX1-403" fmla="*/ 2937755 w 3186821"/>
              <a:gd name="connsiteY1-404" fmla="*/ 59318 h 5241991"/>
              <a:gd name="connsiteX2-405" fmla="*/ 3186821 w 3186821"/>
              <a:gd name="connsiteY2-406" fmla="*/ 5241991 h 5241991"/>
              <a:gd name="connsiteX3-407" fmla="*/ 396381 w 3186821"/>
              <a:gd name="connsiteY3-408" fmla="*/ 5166357 h 5241991"/>
              <a:gd name="connsiteX4-409" fmla="*/ 0 w 3186821"/>
              <a:gd name="connsiteY4-410" fmla="*/ 0 h 5241991"/>
              <a:gd name="connsiteX0-411" fmla="*/ 0 w 3186821"/>
              <a:gd name="connsiteY0-412" fmla="*/ 0 h 5241991"/>
              <a:gd name="connsiteX1-413" fmla="*/ 2953239 w 3186821"/>
              <a:gd name="connsiteY1-414" fmla="*/ 11136 h 5241991"/>
              <a:gd name="connsiteX2-415" fmla="*/ 3186821 w 3186821"/>
              <a:gd name="connsiteY2-416" fmla="*/ 5241991 h 5241991"/>
              <a:gd name="connsiteX3-417" fmla="*/ 396381 w 3186821"/>
              <a:gd name="connsiteY3-418" fmla="*/ 5166357 h 5241991"/>
              <a:gd name="connsiteX4-419" fmla="*/ 0 w 3186821"/>
              <a:gd name="connsiteY4-420" fmla="*/ 0 h 5241991"/>
              <a:gd name="connsiteX0-421" fmla="*/ 0 w 3155852"/>
              <a:gd name="connsiteY0-422" fmla="*/ 20986 h 5230855"/>
              <a:gd name="connsiteX1-423" fmla="*/ 2922270 w 3155852"/>
              <a:gd name="connsiteY1-424" fmla="*/ 0 h 5230855"/>
              <a:gd name="connsiteX2-425" fmla="*/ 3155852 w 3155852"/>
              <a:gd name="connsiteY2-426" fmla="*/ 5230855 h 5230855"/>
              <a:gd name="connsiteX3-427" fmla="*/ 365412 w 3155852"/>
              <a:gd name="connsiteY3-428" fmla="*/ 5155221 h 5230855"/>
              <a:gd name="connsiteX4-429" fmla="*/ 0 w 3155852"/>
              <a:gd name="connsiteY4-430" fmla="*/ 20986 h 5230855"/>
              <a:gd name="connsiteX0-431" fmla="*/ 0 w 3109399"/>
              <a:gd name="connsiteY0-432" fmla="*/ 0 h 5258051"/>
              <a:gd name="connsiteX1-433" fmla="*/ 2875817 w 3109399"/>
              <a:gd name="connsiteY1-434" fmla="*/ 27196 h 5258051"/>
              <a:gd name="connsiteX2-435" fmla="*/ 3109399 w 3109399"/>
              <a:gd name="connsiteY2-436" fmla="*/ 5258051 h 5258051"/>
              <a:gd name="connsiteX3-437" fmla="*/ 318959 w 3109399"/>
              <a:gd name="connsiteY3-438" fmla="*/ 5182417 h 5258051"/>
              <a:gd name="connsiteX4-439" fmla="*/ 0 w 3109399"/>
              <a:gd name="connsiteY4-440" fmla="*/ 0 h 5258051"/>
              <a:gd name="connsiteX0-441" fmla="*/ 0 w 3140368"/>
              <a:gd name="connsiteY0-442" fmla="*/ 0 h 5258051"/>
              <a:gd name="connsiteX1-443" fmla="*/ 2906786 w 3140368"/>
              <a:gd name="connsiteY1-444" fmla="*/ 27196 h 5258051"/>
              <a:gd name="connsiteX2-445" fmla="*/ 3140368 w 3140368"/>
              <a:gd name="connsiteY2-446" fmla="*/ 5258051 h 5258051"/>
              <a:gd name="connsiteX3-447" fmla="*/ 349928 w 3140368"/>
              <a:gd name="connsiteY3-448" fmla="*/ 5182417 h 5258051"/>
              <a:gd name="connsiteX4-449" fmla="*/ 0 w 3140368"/>
              <a:gd name="connsiteY4-450" fmla="*/ 0 h 5258051"/>
              <a:gd name="connsiteX0-451" fmla="*/ 0 w 3155852"/>
              <a:gd name="connsiteY0-452" fmla="*/ 0 h 5241990"/>
              <a:gd name="connsiteX1-453" fmla="*/ 2922270 w 3155852"/>
              <a:gd name="connsiteY1-454" fmla="*/ 11135 h 5241990"/>
              <a:gd name="connsiteX2-455" fmla="*/ 3155852 w 3155852"/>
              <a:gd name="connsiteY2-456" fmla="*/ 5241990 h 5241990"/>
              <a:gd name="connsiteX3-457" fmla="*/ 365412 w 3155852"/>
              <a:gd name="connsiteY3-458" fmla="*/ 5166356 h 5241990"/>
              <a:gd name="connsiteX4-459" fmla="*/ 0 w 3155852"/>
              <a:gd name="connsiteY4-460" fmla="*/ 0 h 5241990"/>
              <a:gd name="connsiteX0-461" fmla="*/ 0 w 3171336"/>
              <a:gd name="connsiteY0-462" fmla="*/ 20987 h 5230855"/>
              <a:gd name="connsiteX1-463" fmla="*/ 2937754 w 3171336"/>
              <a:gd name="connsiteY1-464" fmla="*/ 0 h 5230855"/>
              <a:gd name="connsiteX2-465" fmla="*/ 3171336 w 3171336"/>
              <a:gd name="connsiteY2-466" fmla="*/ 5230855 h 5230855"/>
              <a:gd name="connsiteX3-467" fmla="*/ 380896 w 3171336"/>
              <a:gd name="connsiteY3-468" fmla="*/ 5155221 h 5230855"/>
              <a:gd name="connsiteX4-469" fmla="*/ 0 w 3171336"/>
              <a:gd name="connsiteY4-470" fmla="*/ 20987 h 5230855"/>
              <a:gd name="connsiteX0-471" fmla="*/ 0 w 3140367"/>
              <a:gd name="connsiteY0-472" fmla="*/ 4926 h 5230855"/>
              <a:gd name="connsiteX1-473" fmla="*/ 2906785 w 3140367"/>
              <a:gd name="connsiteY1-474" fmla="*/ 0 h 5230855"/>
              <a:gd name="connsiteX2-475" fmla="*/ 3140367 w 3140367"/>
              <a:gd name="connsiteY2-476" fmla="*/ 5230855 h 5230855"/>
              <a:gd name="connsiteX3-477" fmla="*/ 349927 w 3140367"/>
              <a:gd name="connsiteY3-478" fmla="*/ 5155221 h 5230855"/>
              <a:gd name="connsiteX4-479" fmla="*/ 0 w 3140367"/>
              <a:gd name="connsiteY4-480" fmla="*/ 4926 h 5230855"/>
              <a:gd name="connsiteX0-481" fmla="*/ 0 w 3155851"/>
              <a:gd name="connsiteY0-482" fmla="*/ 0 h 5241990"/>
              <a:gd name="connsiteX1-483" fmla="*/ 2922269 w 3155851"/>
              <a:gd name="connsiteY1-484" fmla="*/ 11135 h 5241990"/>
              <a:gd name="connsiteX2-485" fmla="*/ 3155851 w 3155851"/>
              <a:gd name="connsiteY2-486" fmla="*/ 5241990 h 5241990"/>
              <a:gd name="connsiteX3-487" fmla="*/ 365411 w 3155851"/>
              <a:gd name="connsiteY3-488" fmla="*/ 5166356 h 5241990"/>
              <a:gd name="connsiteX4-489" fmla="*/ 0 w 3155851"/>
              <a:gd name="connsiteY4-490" fmla="*/ 0 h 5241990"/>
              <a:gd name="connsiteX0-491" fmla="*/ 0 w 3155851"/>
              <a:gd name="connsiteY0-492" fmla="*/ 0 h 5241990"/>
              <a:gd name="connsiteX1-493" fmla="*/ 2922269 w 3155851"/>
              <a:gd name="connsiteY1-494" fmla="*/ 11135 h 5241990"/>
              <a:gd name="connsiteX2-495" fmla="*/ 3155851 w 3155851"/>
              <a:gd name="connsiteY2-496" fmla="*/ 5241990 h 5241990"/>
              <a:gd name="connsiteX3-497" fmla="*/ 349927 w 3155851"/>
              <a:gd name="connsiteY3-498" fmla="*/ 5166356 h 5241990"/>
              <a:gd name="connsiteX4-499" fmla="*/ 0 w 3155851"/>
              <a:gd name="connsiteY4-500" fmla="*/ 0 h 52419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155851" h="5241990">
                <a:moveTo>
                  <a:pt x="0" y="0"/>
                </a:moveTo>
                <a:lnTo>
                  <a:pt x="2922269" y="11135"/>
                </a:lnTo>
                <a:lnTo>
                  <a:pt x="3155851" y="5241990"/>
                </a:lnTo>
                <a:lnTo>
                  <a:pt x="349927" y="5166356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63500">
              <a:schemeClr val="tx1">
                <a:lumMod val="75000"/>
                <a:lumOff val="25000"/>
              </a:schemeClr>
            </a:innerShdw>
          </a:effectLst>
          <a:scene3d>
            <a:camera prst="perspectiveContrastingRightFacing" fov="2400000">
              <a:rot lat="21041954" lon="18810792" rev="923834"/>
            </a:camera>
            <a:lightRig rig="threePt" dir="t"/>
          </a:scene3d>
        </p:spPr>
        <p:txBody>
          <a:bodyPr/>
          <a:lstStyle>
            <a:lvl1pPr marL="0" indent="0" algn="ctr">
              <a:buNone/>
              <a:defRPr sz="94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6" name="Rectangle 5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>
            <a:gsLst>
              <a:gs pos="2000">
                <a:schemeClr val="accent5"/>
              </a:gs>
              <a:gs pos="100000">
                <a:schemeClr val="accent5">
                  <a:lumMod val="7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1624659" y="2943383"/>
            <a:ext cx="198146" cy="971236"/>
            <a:chOff x="15428633" y="4561123"/>
            <a:chExt cx="388619" cy="1907805"/>
          </a:xfrm>
        </p:grpSpPr>
        <p:sp>
          <p:nvSpPr>
            <p:cNvPr id="8" name="Freeform 85"/>
            <p:cNvSpPr>
              <a:spLocks noChangeArrowheads="1"/>
            </p:cNvSpPr>
            <p:nvPr userDrawn="1"/>
          </p:nvSpPr>
          <p:spPr bwMode="auto">
            <a:xfrm>
              <a:off x="15448546" y="5390938"/>
              <a:ext cx="348793" cy="280359"/>
            </a:xfrm>
            <a:custGeom>
              <a:avLst/>
              <a:gdLst>
                <a:gd name="T0" fmla="*/ 250282 w 462"/>
                <a:gd name="T1" fmla="*/ 24258 h 374"/>
                <a:gd name="T2" fmla="*/ 250282 w 462"/>
                <a:gd name="T3" fmla="*/ 24258 h 374"/>
                <a:gd name="T4" fmla="*/ 221508 w 462"/>
                <a:gd name="T5" fmla="*/ 33962 h 374"/>
                <a:gd name="T6" fmla="*/ 240510 w 462"/>
                <a:gd name="T7" fmla="*/ 5391 h 374"/>
                <a:gd name="T8" fmla="*/ 211192 w 462"/>
                <a:gd name="T9" fmla="*/ 19407 h 374"/>
                <a:gd name="T10" fmla="*/ 173189 w 462"/>
                <a:gd name="T11" fmla="*/ 0 h 374"/>
                <a:gd name="T12" fmla="*/ 119983 w 462"/>
                <a:gd name="T13" fmla="*/ 52829 h 374"/>
                <a:gd name="T14" fmla="*/ 124870 w 462"/>
                <a:gd name="T15" fmla="*/ 62532 h 374"/>
                <a:gd name="T16" fmla="*/ 19002 w 462"/>
                <a:gd name="T17" fmla="*/ 10242 h 374"/>
                <a:gd name="T18" fmla="*/ 9229 w 462"/>
                <a:gd name="T19" fmla="*/ 38813 h 374"/>
                <a:gd name="T20" fmla="*/ 33118 w 462"/>
                <a:gd name="T21" fmla="*/ 81400 h 374"/>
                <a:gd name="T22" fmla="*/ 9229 w 462"/>
                <a:gd name="T23" fmla="*/ 72236 h 374"/>
                <a:gd name="T24" fmla="*/ 9229 w 462"/>
                <a:gd name="T25" fmla="*/ 72236 h 374"/>
                <a:gd name="T26" fmla="*/ 53205 w 462"/>
                <a:gd name="T27" fmla="*/ 124526 h 374"/>
                <a:gd name="T28" fmla="*/ 38004 w 462"/>
                <a:gd name="T29" fmla="*/ 124526 h 374"/>
                <a:gd name="T30" fmla="*/ 28774 w 462"/>
                <a:gd name="T31" fmla="*/ 124526 h 374"/>
                <a:gd name="T32" fmla="*/ 77093 w 462"/>
                <a:gd name="T33" fmla="*/ 158487 h 374"/>
                <a:gd name="T34" fmla="*/ 14116 w 462"/>
                <a:gd name="T35" fmla="*/ 182206 h 374"/>
                <a:gd name="T36" fmla="*/ 0 w 462"/>
                <a:gd name="T37" fmla="*/ 182206 h 374"/>
                <a:gd name="T38" fmla="*/ 77093 w 462"/>
                <a:gd name="T39" fmla="*/ 201074 h 374"/>
                <a:gd name="T40" fmla="*/ 221508 w 462"/>
                <a:gd name="T41" fmla="*/ 57681 h 374"/>
                <a:gd name="T42" fmla="*/ 221508 w 462"/>
                <a:gd name="T43" fmla="*/ 52829 h 374"/>
                <a:gd name="T44" fmla="*/ 250282 w 462"/>
                <a:gd name="T45" fmla="*/ 24258 h 37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462" h="374">
                  <a:moveTo>
                    <a:pt x="461" y="45"/>
                  </a:moveTo>
                  <a:lnTo>
                    <a:pt x="461" y="45"/>
                  </a:lnTo>
                  <a:cubicBezTo>
                    <a:pt x="443" y="54"/>
                    <a:pt x="425" y="63"/>
                    <a:pt x="408" y="63"/>
                  </a:cubicBezTo>
                  <a:cubicBezTo>
                    <a:pt x="425" y="54"/>
                    <a:pt x="443" y="36"/>
                    <a:pt x="443" y="10"/>
                  </a:cubicBezTo>
                  <a:cubicBezTo>
                    <a:pt x="425" y="19"/>
                    <a:pt x="408" y="27"/>
                    <a:pt x="389" y="36"/>
                  </a:cubicBezTo>
                  <a:cubicBezTo>
                    <a:pt x="372" y="19"/>
                    <a:pt x="345" y="0"/>
                    <a:pt x="319" y="0"/>
                  </a:cubicBezTo>
                  <a:cubicBezTo>
                    <a:pt x="265" y="0"/>
                    <a:pt x="221" y="45"/>
                    <a:pt x="221" y="98"/>
                  </a:cubicBezTo>
                  <a:cubicBezTo>
                    <a:pt x="221" y="107"/>
                    <a:pt x="221" y="116"/>
                    <a:pt x="230" y="116"/>
                  </a:cubicBezTo>
                  <a:cubicBezTo>
                    <a:pt x="151" y="116"/>
                    <a:pt x="79" y="81"/>
                    <a:pt x="35" y="19"/>
                  </a:cubicBezTo>
                  <a:cubicBezTo>
                    <a:pt x="26" y="36"/>
                    <a:pt x="17" y="54"/>
                    <a:pt x="17" y="72"/>
                  </a:cubicBezTo>
                  <a:cubicBezTo>
                    <a:pt x="17" y="98"/>
                    <a:pt x="35" y="134"/>
                    <a:pt x="61" y="151"/>
                  </a:cubicBezTo>
                  <a:cubicBezTo>
                    <a:pt x="44" y="143"/>
                    <a:pt x="35" y="143"/>
                    <a:pt x="17" y="134"/>
                  </a:cubicBezTo>
                  <a:cubicBezTo>
                    <a:pt x="17" y="178"/>
                    <a:pt x="53" y="222"/>
                    <a:pt x="98" y="231"/>
                  </a:cubicBezTo>
                  <a:cubicBezTo>
                    <a:pt x="89" y="231"/>
                    <a:pt x="79" y="231"/>
                    <a:pt x="70" y="231"/>
                  </a:cubicBezTo>
                  <a:cubicBezTo>
                    <a:pt x="61" y="231"/>
                    <a:pt x="61" y="231"/>
                    <a:pt x="53" y="231"/>
                  </a:cubicBezTo>
                  <a:cubicBezTo>
                    <a:pt x="61" y="266"/>
                    <a:pt x="98" y="294"/>
                    <a:pt x="142" y="294"/>
                  </a:cubicBezTo>
                  <a:cubicBezTo>
                    <a:pt x="106" y="319"/>
                    <a:pt x="70" y="338"/>
                    <a:pt x="26" y="338"/>
                  </a:cubicBezTo>
                  <a:cubicBezTo>
                    <a:pt x="17" y="338"/>
                    <a:pt x="8" y="338"/>
                    <a:pt x="0" y="338"/>
                  </a:cubicBezTo>
                  <a:cubicBezTo>
                    <a:pt x="44" y="364"/>
                    <a:pt x="89" y="373"/>
                    <a:pt x="142" y="373"/>
                  </a:cubicBezTo>
                  <a:cubicBezTo>
                    <a:pt x="319" y="373"/>
                    <a:pt x="408" y="231"/>
                    <a:pt x="408" y="107"/>
                  </a:cubicBezTo>
                  <a:lnTo>
                    <a:pt x="408" y="98"/>
                  </a:lnTo>
                  <a:cubicBezTo>
                    <a:pt x="434" y="81"/>
                    <a:pt x="443" y="72"/>
                    <a:pt x="461" y="45"/>
                  </a:cubicBezTo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125" dirty="0">
                <a:solidFill>
                  <a:schemeClr val="bg1">
                    <a:alpha val="70000"/>
                  </a:schemeClr>
                </a:solidFill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15428633" y="6172173"/>
              <a:ext cx="388619" cy="296755"/>
              <a:chOff x="10541000" y="3240088"/>
              <a:chExt cx="1282701" cy="979487"/>
            </a:xfrm>
            <a:solidFill>
              <a:schemeClr val="bg1">
                <a:alpha val="25000"/>
              </a:schemeClr>
            </a:solidFill>
          </p:grpSpPr>
          <p:sp>
            <p:nvSpPr>
              <p:cNvPr id="11" name="Freeform 5"/>
              <p:cNvSpPr/>
              <p:nvPr userDrawn="1"/>
            </p:nvSpPr>
            <p:spPr bwMode="auto">
              <a:xfrm>
                <a:off x="10541000" y="3240088"/>
                <a:ext cx="984250" cy="979487"/>
              </a:xfrm>
              <a:custGeom>
                <a:avLst/>
                <a:gdLst>
                  <a:gd name="T0" fmla="*/ 2709 w 2709"/>
                  <a:gd name="T1" fmla="*/ 1204 h 2709"/>
                  <a:gd name="T2" fmla="*/ 1445 w 2709"/>
                  <a:gd name="T3" fmla="*/ 1204 h 2709"/>
                  <a:gd name="T4" fmla="*/ 1445 w 2709"/>
                  <a:gd name="T5" fmla="*/ 1626 h 2709"/>
                  <a:gd name="T6" fmla="*/ 2216 w 2709"/>
                  <a:gd name="T7" fmla="*/ 1626 h 2709"/>
                  <a:gd name="T8" fmla="*/ 1355 w 2709"/>
                  <a:gd name="T9" fmla="*/ 2258 h 2709"/>
                  <a:gd name="T10" fmla="*/ 452 w 2709"/>
                  <a:gd name="T11" fmla="*/ 1355 h 2709"/>
                  <a:gd name="T12" fmla="*/ 1355 w 2709"/>
                  <a:gd name="T13" fmla="*/ 452 h 2709"/>
                  <a:gd name="T14" fmla="*/ 1997 w 2709"/>
                  <a:gd name="T15" fmla="*/ 720 h 2709"/>
                  <a:gd name="T16" fmla="*/ 2303 w 2709"/>
                  <a:gd name="T17" fmla="*/ 387 h 2709"/>
                  <a:gd name="T18" fmla="*/ 1355 w 2709"/>
                  <a:gd name="T19" fmla="*/ 0 h 2709"/>
                  <a:gd name="T20" fmla="*/ 0 w 2709"/>
                  <a:gd name="T21" fmla="*/ 1355 h 2709"/>
                  <a:gd name="T22" fmla="*/ 1355 w 2709"/>
                  <a:gd name="T23" fmla="*/ 2709 h 2709"/>
                  <a:gd name="T24" fmla="*/ 2709 w 2709"/>
                  <a:gd name="T25" fmla="*/ 1626 h 2709"/>
                  <a:gd name="T26" fmla="*/ 2709 w 2709"/>
                  <a:gd name="T27" fmla="*/ 1204 h 2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09" h="2709">
                    <a:moveTo>
                      <a:pt x="2709" y="1204"/>
                    </a:moveTo>
                    <a:lnTo>
                      <a:pt x="1445" y="1204"/>
                    </a:lnTo>
                    <a:lnTo>
                      <a:pt x="1445" y="1626"/>
                    </a:lnTo>
                    <a:lnTo>
                      <a:pt x="2216" y="1626"/>
                    </a:lnTo>
                    <a:cubicBezTo>
                      <a:pt x="2101" y="1992"/>
                      <a:pt x="1759" y="2258"/>
                      <a:pt x="1355" y="2258"/>
                    </a:cubicBezTo>
                    <a:cubicBezTo>
                      <a:pt x="856" y="2258"/>
                      <a:pt x="452" y="1854"/>
                      <a:pt x="452" y="1355"/>
                    </a:cubicBezTo>
                    <a:cubicBezTo>
                      <a:pt x="452" y="856"/>
                      <a:pt x="856" y="452"/>
                      <a:pt x="1355" y="452"/>
                    </a:cubicBezTo>
                    <a:cubicBezTo>
                      <a:pt x="1606" y="452"/>
                      <a:pt x="1833" y="554"/>
                      <a:pt x="1997" y="720"/>
                    </a:cubicBezTo>
                    <a:lnTo>
                      <a:pt x="2303" y="387"/>
                    </a:lnTo>
                    <a:cubicBezTo>
                      <a:pt x="2058" y="148"/>
                      <a:pt x="1724" y="0"/>
                      <a:pt x="1355" y="0"/>
                    </a:cubicBezTo>
                    <a:cubicBezTo>
                      <a:pt x="607" y="0"/>
                      <a:pt x="0" y="607"/>
                      <a:pt x="0" y="1355"/>
                    </a:cubicBezTo>
                    <a:cubicBezTo>
                      <a:pt x="0" y="2103"/>
                      <a:pt x="607" y="2709"/>
                      <a:pt x="1355" y="2709"/>
                    </a:cubicBezTo>
                    <a:cubicBezTo>
                      <a:pt x="2010" y="2709"/>
                      <a:pt x="2584" y="2244"/>
                      <a:pt x="2709" y="1626"/>
                    </a:cubicBezTo>
                    <a:lnTo>
                      <a:pt x="2709" y="12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1125"/>
              </a:p>
            </p:txBody>
          </p:sp>
          <p:sp>
            <p:nvSpPr>
              <p:cNvPr id="12" name="Freeform 6"/>
              <p:cNvSpPr/>
              <p:nvPr userDrawn="1"/>
            </p:nvSpPr>
            <p:spPr bwMode="auto">
              <a:xfrm>
                <a:off x="11555413" y="3581400"/>
                <a:ext cx="268288" cy="268287"/>
              </a:xfrm>
              <a:custGeom>
                <a:avLst/>
                <a:gdLst>
                  <a:gd name="T0" fmla="*/ 739 w 739"/>
                  <a:gd name="T1" fmla="*/ 258 h 739"/>
                  <a:gd name="T2" fmla="*/ 480 w 739"/>
                  <a:gd name="T3" fmla="*/ 258 h 739"/>
                  <a:gd name="T4" fmla="*/ 480 w 739"/>
                  <a:gd name="T5" fmla="*/ 0 h 739"/>
                  <a:gd name="T6" fmla="*/ 258 w 739"/>
                  <a:gd name="T7" fmla="*/ 0 h 739"/>
                  <a:gd name="T8" fmla="*/ 258 w 739"/>
                  <a:gd name="T9" fmla="*/ 258 h 739"/>
                  <a:gd name="T10" fmla="*/ 0 w 739"/>
                  <a:gd name="T11" fmla="*/ 258 h 739"/>
                  <a:gd name="T12" fmla="*/ 0 w 739"/>
                  <a:gd name="T13" fmla="*/ 480 h 739"/>
                  <a:gd name="T14" fmla="*/ 258 w 739"/>
                  <a:gd name="T15" fmla="*/ 480 h 739"/>
                  <a:gd name="T16" fmla="*/ 258 w 739"/>
                  <a:gd name="T17" fmla="*/ 739 h 739"/>
                  <a:gd name="T18" fmla="*/ 480 w 739"/>
                  <a:gd name="T19" fmla="*/ 739 h 739"/>
                  <a:gd name="T20" fmla="*/ 480 w 739"/>
                  <a:gd name="T21" fmla="*/ 480 h 739"/>
                  <a:gd name="T22" fmla="*/ 739 w 739"/>
                  <a:gd name="T23" fmla="*/ 480 h 739"/>
                  <a:gd name="T24" fmla="*/ 739 w 739"/>
                  <a:gd name="T25" fmla="*/ 258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9" h="739">
                    <a:moveTo>
                      <a:pt x="739" y="258"/>
                    </a:moveTo>
                    <a:lnTo>
                      <a:pt x="480" y="258"/>
                    </a:lnTo>
                    <a:lnTo>
                      <a:pt x="480" y="0"/>
                    </a:lnTo>
                    <a:lnTo>
                      <a:pt x="258" y="0"/>
                    </a:lnTo>
                    <a:lnTo>
                      <a:pt x="258" y="258"/>
                    </a:lnTo>
                    <a:lnTo>
                      <a:pt x="0" y="258"/>
                    </a:lnTo>
                    <a:lnTo>
                      <a:pt x="0" y="480"/>
                    </a:lnTo>
                    <a:lnTo>
                      <a:pt x="258" y="480"/>
                    </a:lnTo>
                    <a:lnTo>
                      <a:pt x="258" y="739"/>
                    </a:lnTo>
                    <a:lnTo>
                      <a:pt x="480" y="739"/>
                    </a:lnTo>
                    <a:lnTo>
                      <a:pt x="480" y="480"/>
                    </a:lnTo>
                    <a:lnTo>
                      <a:pt x="739" y="480"/>
                    </a:lnTo>
                    <a:lnTo>
                      <a:pt x="739" y="2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1125"/>
              </a:p>
            </p:txBody>
          </p:sp>
        </p:grpSp>
        <p:sp>
          <p:nvSpPr>
            <p:cNvPr id="10" name="Freeform 75"/>
            <p:cNvSpPr>
              <a:spLocks noChangeArrowheads="1"/>
            </p:cNvSpPr>
            <p:nvPr userDrawn="1"/>
          </p:nvSpPr>
          <p:spPr bwMode="auto">
            <a:xfrm>
              <a:off x="15534382" y="4561123"/>
              <a:ext cx="177121" cy="328939"/>
            </a:xfrm>
            <a:custGeom>
              <a:avLst/>
              <a:gdLst>
                <a:gd name="T0" fmla="*/ 132814 w 249"/>
                <a:gd name="T1" fmla="*/ 43735 h 453"/>
                <a:gd name="T2" fmla="*/ 132814 w 249"/>
                <a:gd name="T3" fmla="*/ 43735 h 453"/>
                <a:gd name="T4" fmla="*/ 94791 w 249"/>
                <a:gd name="T5" fmla="*/ 43735 h 453"/>
                <a:gd name="T6" fmla="*/ 85687 w 249"/>
                <a:gd name="T7" fmla="*/ 58496 h 453"/>
                <a:gd name="T8" fmla="*/ 85687 w 249"/>
                <a:gd name="T9" fmla="*/ 87470 h 453"/>
                <a:gd name="T10" fmla="*/ 132814 w 249"/>
                <a:gd name="T11" fmla="*/ 87470 h 453"/>
                <a:gd name="T12" fmla="*/ 132814 w 249"/>
                <a:gd name="T13" fmla="*/ 126285 h 453"/>
                <a:gd name="T14" fmla="*/ 85687 w 249"/>
                <a:gd name="T15" fmla="*/ 126285 h 453"/>
                <a:gd name="T16" fmla="*/ 85687 w 249"/>
                <a:gd name="T17" fmla="*/ 247103 h 453"/>
                <a:gd name="T18" fmla="*/ 42308 w 249"/>
                <a:gd name="T19" fmla="*/ 247103 h 453"/>
                <a:gd name="T20" fmla="*/ 42308 w 249"/>
                <a:gd name="T21" fmla="*/ 126285 h 453"/>
                <a:gd name="T22" fmla="*/ 0 w 249"/>
                <a:gd name="T23" fmla="*/ 126285 h 453"/>
                <a:gd name="T24" fmla="*/ 0 w 249"/>
                <a:gd name="T25" fmla="*/ 87470 h 453"/>
                <a:gd name="T26" fmla="*/ 42308 w 249"/>
                <a:gd name="T27" fmla="*/ 87470 h 453"/>
                <a:gd name="T28" fmla="*/ 42308 w 249"/>
                <a:gd name="T29" fmla="*/ 63416 h 453"/>
                <a:gd name="T30" fmla="*/ 94791 w 249"/>
                <a:gd name="T31" fmla="*/ 0 h 453"/>
                <a:gd name="T32" fmla="*/ 132814 w 249"/>
                <a:gd name="T33" fmla="*/ 0 h 453"/>
                <a:gd name="T34" fmla="*/ 132814 w 249"/>
                <a:gd name="T35" fmla="*/ 43735 h 45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49" h="453">
                  <a:moveTo>
                    <a:pt x="248" y="80"/>
                  </a:moveTo>
                  <a:lnTo>
                    <a:pt x="248" y="80"/>
                  </a:lnTo>
                  <a:cubicBezTo>
                    <a:pt x="177" y="80"/>
                    <a:pt x="177" y="80"/>
                    <a:pt x="177" y="80"/>
                  </a:cubicBezTo>
                  <a:cubicBezTo>
                    <a:pt x="169" y="80"/>
                    <a:pt x="160" y="89"/>
                    <a:pt x="160" y="107"/>
                  </a:cubicBezTo>
                  <a:cubicBezTo>
                    <a:pt x="160" y="160"/>
                    <a:pt x="160" y="160"/>
                    <a:pt x="160" y="160"/>
                  </a:cubicBezTo>
                  <a:cubicBezTo>
                    <a:pt x="248" y="160"/>
                    <a:pt x="248" y="160"/>
                    <a:pt x="248" y="160"/>
                  </a:cubicBezTo>
                  <a:cubicBezTo>
                    <a:pt x="248" y="231"/>
                    <a:pt x="248" y="231"/>
                    <a:pt x="248" y="231"/>
                  </a:cubicBezTo>
                  <a:cubicBezTo>
                    <a:pt x="160" y="231"/>
                    <a:pt x="160" y="231"/>
                    <a:pt x="160" y="231"/>
                  </a:cubicBezTo>
                  <a:cubicBezTo>
                    <a:pt x="160" y="452"/>
                    <a:pt x="160" y="452"/>
                    <a:pt x="160" y="452"/>
                  </a:cubicBezTo>
                  <a:cubicBezTo>
                    <a:pt x="79" y="452"/>
                    <a:pt x="79" y="452"/>
                    <a:pt x="79" y="452"/>
                  </a:cubicBezTo>
                  <a:cubicBezTo>
                    <a:pt x="79" y="231"/>
                    <a:pt x="79" y="231"/>
                    <a:pt x="79" y="231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79" y="116"/>
                    <a:pt x="79" y="116"/>
                    <a:pt x="79" y="116"/>
                  </a:cubicBezTo>
                  <a:cubicBezTo>
                    <a:pt x="79" y="54"/>
                    <a:pt x="115" y="0"/>
                    <a:pt x="177" y="0"/>
                  </a:cubicBezTo>
                  <a:cubicBezTo>
                    <a:pt x="248" y="0"/>
                    <a:pt x="248" y="0"/>
                    <a:pt x="248" y="0"/>
                  </a:cubicBezTo>
                  <a:lnTo>
                    <a:pt x="248" y="80"/>
                  </a:lnTo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125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13" name="TextBox 12"/>
          <p:cNvSpPr txBox="1"/>
          <p:nvPr userDrawn="1"/>
        </p:nvSpPr>
        <p:spPr>
          <a:xfrm rot="10800000" flipV="1">
            <a:off x="11249307" y="6203547"/>
            <a:ext cx="948850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750" b="0" i="0" smtClean="0">
                <a:solidFill>
                  <a:schemeClr val="bg1"/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5500" b="0" i="0" dirty="0">
              <a:solidFill>
                <a:schemeClr val="bg1"/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 rot="16200000" flipH="1">
            <a:off x="-745271" y="3315508"/>
            <a:ext cx="2227243" cy="226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875" strike="noStrike" spc="375" dirty="0">
                <a:solidFill>
                  <a:schemeClr val="bg1">
                    <a:alpha val="4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WWW.WEBSITE.COM</a:t>
            </a:r>
            <a:endParaRPr lang="id-ID" sz="875" strike="noStrike" spc="375" dirty="0">
              <a:solidFill>
                <a:schemeClr val="bg1">
                  <a:alpha val="45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1175434" y="6288180"/>
            <a:ext cx="2137188" cy="226985"/>
            <a:chOff x="1173828" y="9898598"/>
            <a:chExt cx="3414214" cy="363175"/>
          </a:xfrm>
        </p:grpSpPr>
        <p:sp>
          <p:nvSpPr>
            <p:cNvPr id="22" name="TextBox 21"/>
            <p:cNvSpPr txBox="1"/>
            <p:nvPr/>
          </p:nvSpPr>
          <p:spPr>
            <a:xfrm>
              <a:off x="1173828" y="9898598"/>
              <a:ext cx="3414214" cy="3631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75" b="0" spc="188" dirty="0">
                  <a:solidFill>
                    <a:schemeClr val="bg1"/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VISIONARY</a:t>
              </a:r>
              <a:r>
                <a:rPr lang="en-US" sz="875" spc="188" dirty="0">
                  <a:solidFill>
                    <a:schemeClr val="bg1"/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  </a:t>
              </a:r>
              <a:r>
                <a:rPr lang="en-US" sz="875" spc="188" dirty="0">
                  <a:solidFill>
                    <a:schemeClr val="bg1">
                      <a:alpha val="45000"/>
                    </a:schemeClr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2017.ALL RIGHTS</a:t>
              </a:r>
              <a:endParaRPr lang="id-ID" sz="875" spc="188" dirty="0">
                <a:solidFill>
                  <a:schemeClr val="bg1">
                    <a:alpha val="4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2624660" y="9977803"/>
              <a:ext cx="10800" cy="1493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 dirty="0">
                <a:solidFill>
                  <a:schemeClr val="bg1"/>
                </a:solidFill>
                <a:latin typeface="Nexa Light" panose="02000000000000000000" pitchFamily="50" charset="0"/>
              </a:endParaRPr>
            </a:p>
          </p:txBody>
        </p:sp>
      </p:grpSp>
      <p:grpSp>
        <p:nvGrpSpPr>
          <p:cNvPr id="24" name="Group 23"/>
          <p:cNvGrpSpPr/>
          <p:nvPr userDrawn="1"/>
        </p:nvGrpSpPr>
        <p:grpSpPr>
          <a:xfrm>
            <a:off x="1175434" y="418371"/>
            <a:ext cx="1468109" cy="296920"/>
            <a:chOff x="1299865" y="646279"/>
            <a:chExt cx="2345343" cy="475072"/>
          </a:xfrm>
        </p:grpSpPr>
        <p:sp>
          <p:nvSpPr>
            <p:cNvPr id="25" name="Text Placeholder 2"/>
            <p:cNvSpPr txBox="1"/>
            <p:nvPr/>
          </p:nvSpPr>
          <p:spPr>
            <a:xfrm>
              <a:off x="1877786" y="655335"/>
              <a:ext cx="1767422" cy="456960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750" b="0" dirty="0">
                  <a:gradFill flip="none" rotWithShape="1">
                    <a:gsLst>
                      <a:gs pos="55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  <a:tileRect/>
                  </a:gradFill>
                  <a:latin typeface="Nexa Bold" panose="02000000000000000000" pitchFamily="50" charset="0"/>
                </a:rPr>
                <a:t>visionary</a:t>
              </a:r>
              <a:endParaRPr lang="id-ID" sz="1750" b="0" dirty="0">
                <a:gradFill flip="none" rotWithShape="1">
                  <a:gsLst>
                    <a:gs pos="55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  <a:tileRect/>
                </a:gradFill>
                <a:latin typeface="Nexa Bold" panose="02000000000000000000" pitchFamily="50" charset="0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1299865" y="646279"/>
              <a:ext cx="507652" cy="475072"/>
              <a:chOff x="9403349" y="4996764"/>
              <a:chExt cx="961294" cy="899602"/>
            </a:xfrm>
          </p:grpSpPr>
          <p:sp>
            <p:nvSpPr>
              <p:cNvPr id="27" name="Freeform: Shape 26"/>
              <p:cNvSpPr/>
              <p:nvPr/>
            </p:nvSpPr>
            <p:spPr>
              <a:xfrm>
                <a:off x="9403349" y="4996764"/>
                <a:ext cx="961294" cy="899602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750"/>
              </a:p>
            </p:txBody>
          </p:sp>
          <p:sp>
            <p:nvSpPr>
              <p:cNvPr id="28" name="Freeform: Shape 27"/>
              <p:cNvSpPr/>
              <p:nvPr/>
            </p:nvSpPr>
            <p:spPr>
              <a:xfrm>
                <a:off x="9628629" y="5312361"/>
                <a:ext cx="510734" cy="477958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75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-1" y="1671917"/>
            <a:ext cx="4984521" cy="4513271"/>
          </a:xfrm>
          <a:custGeom>
            <a:avLst/>
            <a:gdLst>
              <a:gd name="connsiteX0" fmla="*/ 586332 w 7962902"/>
              <a:gd name="connsiteY0" fmla="*/ 994 h 7221234"/>
              <a:gd name="connsiteX1" fmla="*/ 7531804 w 7962902"/>
              <a:gd name="connsiteY1" fmla="*/ 4274636 h 7221234"/>
              <a:gd name="connsiteX2" fmla="*/ 6435880 w 7962902"/>
              <a:gd name="connsiteY2" fmla="*/ 7206829 h 7221234"/>
              <a:gd name="connsiteX3" fmla="*/ 2879 w 7962902"/>
              <a:gd name="connsiteY3" fmla="*/ 5540244 h 7221234"/>
              <a:gd name="connsiteX4" fmla="*/ 13 w 7962902"/>
              <a:gd name="connsiteY4" fmla="*/ 58804 h 7221234"/>
              <a:gd name="connsiteX5" fmla="*/ 586332 w 7962902"/>
              <a:gd name="connsiteY5" fmla="*/ 994 h 7221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62902" h="7221234">
                <a:moveTo>
                  <a:pt x="586332" y="994"/>
                </a:moveTo>
                <a:cubicBezTo>
                  <a:pt x="3530792" y="-64338"/>
                  <a:pt x="6616855" y="3109459"/>
                  <a:pt x="7531804" y="4274636"/>
                </a:cubicBezTo>
                <a:cubicBezTo>
                  <a:pt x="8507749" y="5517491"/>
                  <a:pt x="7690701" y="6995894"/>
                  <a:pt x="6435880" y="7206829"/>
                </a:cubicBezTo>
                <a:cubicBezTo>
                  <a:pt x="5181059" y="7417763"/>
                  <a:pt x="1849117" y="5237581"/>
                  <a:pt x="2879" y="5540244"/>
                </a:cubicBezTo>
                <a:cubicBezTo>
                  <a:pt x="13384" y="5525361"/>
                  <a:pt x="-464" y="71683"/>
                  <a:pt x="13" y="58804"/>
                </a:cubicBezTo>
                <a:cubicBezTo>
                  <a:pt x="194367" y="24101"/>
                  <a:pt x="390035" y="5350"/>
                  <a:pt x="586332" y="994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8506278" cy="6858001"/>
          </a:xfrm>
          <a:custGeom>
            <a:avLst/>
            <a:gdLst>
              <a:gd name="connsiteX0" fmla="*/ 0 w 13589001"/>
              <a:gd name="connsiteY0" fmla="*/ 0 h 10972802"/>
              <a:gd name="connsiteX1" fmla="*/ 13589001 w 13589001"/>
              <a:gd name="connsiteY1" fmla="*/ 0 h 10972802"/>
              <a:gd name="connsiteX2" fmla="*/ 0 w 13589001"/>
              <a:gd name="connsiteY2" fmla="*/ 10972802 h 10972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89001" h="10972802">
                <a:moveTo>
                  <a:pt x="0" y="0"/>
                </a:moveTo>
                <a:lnTo>
                  <a:pt x="13589001" y="0"/>
                </a:lnTo>
                <a:cubicBezTo>
                  <a:pt x="4614276" y="2020632"/>
                  <a:pt x="7895078" y="9591612"/>
                  <a:pt x="0" y="1097280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0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9" Type="http://schemas.openxmlformats.org/officeDocument/2006/relationships/slideLayout" Target="../slideLayouts/slideLayout61.xml"/><Relationship Id="rId48" Type="http://schemas.openxmlformats.org/officeDocument/2006/relationships/slideLayout" Target="../slideLayouts/slideLayout60.xml"/><Relationship Id="rId47" Type="http://schemas.openxmlformats.org/officeDocument/2006/relationships/slideLayout" Target="../slideLayouts/slideLayout59.xml"/><Relationship Id="rId46" Type="http://schemas.openxmlformats.org/officeDocument/2006/relationships/slideLayout" Target="../slideLayouts/slideLayout58.xml"/><Relationship Id="rId45" Type="http://schemas.openxmlformats.org/officeDocument/2006/relationships/slideLayout" Target="../slideLayouts/slideLayout57.xml"/><Relationship Id="rId44" Type="http://schemas.openxmlformats.org/officeDocument/2006/relationships/slideLayout" Target="../slideLayouts/slideLayout56.xml"/><Relationship Id="rId43" Type="http://schemas.openxmlformats.org/officeDocument/2006/relationships/slideLayout" Target="../slideLayouts/slideLayout55.xml"/><Relationship Id="rId42" Type="http://schemas.openxmlformats.org/officeDocument/2006/relationships/slideLayout" Target="../slideLayouts/slideLayout54.xml"/><Relationship Id="rId41" Type="http://schemas.openxmlformats.org/officeDocument/2006/relationships/slideLayout" Target="../slideLayouts/slideLayout53.xml"/><Relationship Id="rId4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16.xml"/><Relationship Id="rId39" Type="http://schemas.openxmlformats.org/officeDocument/2006/relationships/slideLayout" Target="../slideLayouts/slideLayout51.xml"/><Relationship Id="rId38" Type="http://schemas.openxmlformats.org/officeDocument/2006/relationships/slideLayout" Target="../slideLayouts/slideLayout50.xml"/><Relationship Id="rId37" Type="http://schemas.openxmlformats.org/officeDocument/2006/relationships/slideLayout" Target="../slideLayouts/slideLayout49.xml"/><Relationship Id="rId36" Type="http://schemas.openxmlformats.org/officeDocument/2006/relationships/slideLayout" Target="../slideLayouts/slideLayout48.xml"/><Relationship Id="rId35" Type="http://schemas.openxmlformats.org/officeDocument/2006/relationships/slideLayout" Target="../slideLayouts/slideLayout47.xml"/><Relationship Id="rId34" Type="http://schemas.openxmlformats.org/officeDocument/2006/relationships/slideLayout" Target="../slideLayouts/slideLayout46.xml"/><Relationship Id="rId33" Type="http://schemas.openxmlformats.org/officeDocument/2006/relationships/slideLayout" Target="../slideLayouts/slideLayout45.xml"/><Relationship Id="rId32" Type="http://schemas.openxmlformats.org/officeDocument/2006/relationships/slideLayout" Target="../slideLayouts/slideLayout44.xml"/><Relationship Id="rId31" Type="http://schemas.openxmlformats.org/officeDocument/2006/relationships/slideLayout" Target="../slideLayouts/slideLayout43.xml"/><Relationship Id="rId30" Type="http://schemas.openxmlformats.org/officeDocument/2006/relationships/slideLayout" Target="../slideLayouts/slideLayout42.xml"/><Relationship Id="rId3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1.xml"/><Relationship Id="rId28" Type="http://schemas.openxmlformats.org/officeDocument/2006/relationships/slideLayout" Target="../slideLayouts/slideLayout40.xml"/><Relationship Id="rId27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0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24E01-3F26-4C3A-8AB1-F2945116C5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73B45-8842-4D0D-94D0-53E91AB0C7A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">
              <a:srgbClr val="2E3252"/>
            </a:gs>
            <a:gs pos="100000">
              <a:srgbClr val="161828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 userDrawn="1"/>
        </p:nvGrpSpPr>
        <p:grpSpPr>
          <a:xfrm>
            <a:off x="11624659" y="2943383"/>
            <a:ext cx="198146" cy="971236"/>
            <a:chOff x="15428633" y="4561123"/>
            <a:chExt cx="388619" cy="1907805"/>
          </a:xfrm>
        </p:grpSpPr>
        <p:sp>
          <p:nvSpPr>
            <p:cNvPr id="18" name="Freeform 85"/>
            <p:cNvSpPr>
              <a:spLocks noChangeArrowheads="1"/>
            </p:cNvSpPr>
            <p:nvPr userDrawn="1"/>
          </p:nvSpPr>
          <p:spPr bwMode="auto">
            <a:xfrm>
              <a:off x="15448546" y="5390938"/>
              <a:ext cx="348793" cy="280359"/>
            </a:xfrm>
            <a:custGeom>
              <a:avLst/>
              <a:gdLst>
                <a:gd name="T0" fmla="*/ 250282 w 462"/>
                <a:gd name="T1" fmla="*/ 24258 h 374"/>
                <a:gd name="T2" fmla="*/ 250282 w 462"/>
                <a:gd name="T3" fmla="*/ 24258 h 374"/>
                <a:gd name="T4" fmla="*/ 221508 w 462"/>
                <a:gd name="T5" fmla="*/ 33962 h 374"/>
                <a:gd name="T6" fmla="*/ 240510 w 462"/>
                <a:gd name="T7" fmla="*/ 5391 h 374"/>
                <a:gd name="T8" fmla="*/ 211192 w 462"/>
                <a:gd name="T9" fmla="*/ 19407 h 374"/>
                <a:gd name="T10" fmla="*/ 173189 w 462"/>
                <a:gd name="T11" fmla="*/ 0 h 374"/>
                <a:gd name="T12" fmla="*/ 119983 w 462"/>
                <a:gd name="T13" fmla="*/ 52829 h 374"/>
                <a:gd name="T14" fmla="*/ 124870 w 462"/>
                <a:gd name="T15" fmla="*/ 62532 h 374"/>
                <a:gd name="T16" fmla="*/ 19002 w 462"/>
                <a:gd name="T17" fmla="*/ 10242 h 374"/>
                <a:gd name="T18" fmla="*/ 9229 w 462"/>
                <a:gd name="T19" fmla="*/ 38813 h 374"/>
                <a:gd name="T20" fmla="*/ 33118 w 462"/>
                <a:gd name="T21" fmla="*/ 81400 h 374"/>
                <a:gd name="T22" fmla="*/ 9229 w 462"/>
                <a:gd name="T23" fmla="*/ 72236 h 374"/>
                <a:gd name="T24" fmla="*/ 9229 w 462"/>
                <a:gd name="T25" fmla="*/ 72236 h 374"/>
                <a:gd name="T26" fmla="*/ 53205 w 462"/>
                <a:gd name="T27" fmla="*/ 124526 h 374"/>
                <a:gd name="T28" fmla="*/ 38004 w 462"/>
                <a:gd name="T29" fmla="*/ 124526 h 374"/>
                <a:gd name="T30" fmla="*/ 28774 w 462"/>
                <a:gd name="T31" fmla="*/ 124526 h 374"/>
                <a:gd name="T32" fmla="*/ 77093 w 462"/>
                <a:gd name="T33" fmla="*/ 158487 h 374"/>
                <a:gd name="T34" fmla="*/ 14116 w 462"/>
                <a:gd name="T35" fmla="*/ 182206 h 374"/>
                <a:gd name="T36" fmla="*/ 0 w 462"/>
                <a:gd name="T37" fmla="*/ 182206 h 374"/>
                <a:gd name="T38" fmla="*/ 77093 w 462"/>
                <a:gd name="T39" fmla="*/ 201074 h 374"/>
                <a:gd name="T40" fmla="*/ 221508 w 462"/>
                <a:gd name="T41" fmla="*/ 57681 h 374"/>
                <a:gd name="T42" fmla="*/ 221508 w 462"/>
                <a:gd name="T43" fmla="*/ 52829 h 374"/>
                <a:gd name="T44" fmla="*/ 250282 w 462"/>
                <a:gd name="T45" fmla="*/ 24258 h 37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462" h="374">
                  <a:moveTo>
                    <a:pt x="461" y="45"/>
                  </a:moveTo>
                  <a:lnTo>
                    <a:pt x="461" y="45"/>
                  </a:lnTo>
                  <a:cubicBezTo>
                    <a:pt x="443" y="54"/>
                    <a:pt x="425" y="63"/>
                    <a:pt x="408" y="63"/>
                  </a:cubicBezTo>
                  <a:cubicBezTo>
                    <a:pt x="425" y="54"/>
                    <a:pt x="443" y="36"/>
                    <a:pt x="443" y="10"/>
                  </a:cubicBezTo>
                  <a:cubicBezTo>
                    <a:pt x="425" y="19"/>
                    <a:pt x="408" y="27"/>
                    <a:pt x="389" y="36"/>
                  </a:cubicBezTo>
                  <a:cubicBezTo>
                    <a:pt x="372" y="19"/>
                    <a:pt x="345" y="0"/>
                    <a:pt x="319" y="0"/>
                  </a:cubicBezTo>
                  <a:cubicBezTo>
                    <a:pt x="265" y="0"/>
                    <a:pt x="221" y="45"/>
                    <a:pt x="221" y="98"/>
                  </a:cubicBezTo>
                  <a:cubicBezTo>
                    <a:pt x="221" y="107"/>
                    <a:pt x="221" y="116"/>
                    <a:pt x="230" y="116"/>
                  </a:cubicBezTo>
                  <a:cubicBezTo>
                    <a:pt x="151" y="116"/>
                    <a:pt x="79" y="81"/>
                    <a:pt x="35" y="19"/>
                  </a:cubicBezTo>
                  <a:cubicBezTo>
                    <a:pt x="26" y="36"/>
                    <a:pt x="17" y="54"/>
                    <a:pt x="17" y="72"/>
                  </a:cubicBezTo>
                  <a:cubicBezTo>
                    <a:pt x="17" y="98"/>
                    <a:pt x="35" y="134"/>
                    <a:pt x="61" y="151"/>
                  </a:cubicBezTo>
                  <a:cubicBezTo>
                    <a:pt x="44" y="143"/>
                    <a:pt x="35" y="143"/>
                    <a:pt x="17" y="134"/>
                  </a:cubicBezTo>
                  <a:cubicBezTo>
                    <a:pt x="17" y="178"/>
                    <a:pt x="53" y="222"/>
                    <a:pt x="98" y="231"/>
                  </a:cubicBezTo>
                  <a:cubicBezTo>
                    <a:pt x="89" y="231"/>
                    <a:pt x="79" y="231"/>
                    <a:pt x="70" y="231"/>
                  </a:cubicBezTo>
                  <a:cubicBezTo>
                    <a:pt x="61" y="231"/>
                    <a:pt x="61" y="231"/>
                    <a:pt x="53" y="231"/>
                  </a:cubicBezTo>
                  <a:cubicBezTo>
                    <a:pt x="61" y="266"/>
                    <a:pt x="98" y="294"/>
                    <a:pt x="142" y="294"/>
                  </a:cubicBezTo>
                  <a:cubicBezTo>
                    <a:pt x="106" y="319"/>
                    <a:pt x="70" y="338"/>
                    <a:pt x="26" y="338"/>
                  </a:cubicBezTo>
                  <a:cubicBezTo>
                    <a:pt x="17" y="338"/>
                    <a:pt x="8" y="338"/>
                    <a:pt x="0" y="338"/>
                  </a:cubicBezTo>
                  <a:cubicBezTo>
                    <a:pt x="44" y="364"/>
                    <a:pt x="89" y="373"/>
                    <a:pt x="142" y="373"/>
                  </a:cubicBezTo>
                  <a:cubicBezTo>
                    <a:pt x="319" y="373"/>
                    <a:pt x="408" y="231"/>
                    <a:pt x="408" y="107"/>
                  </a:cubicBezTo>
                  <a:lnTo>
                    <a:pt x="408" y="98"/>
                  </a:lnTo>
                  <a:cubicBezTo>
                    <a:pt x="434" y="81"/>
                    <a:pt x="443" y="72"/>
                    <a:pt x="461" y="45"/>
                  </a:cubicBezTo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125" dirty="0">
                <a:solidFill>
                  <a:schemeClr val="bg1">
                    <a:alpha val="70000"/>
                  </a:schemeClr>
                </a:solidFill>
              </a:endParaRPr>
            </a:p>
          </p:txBody>
        </p:sp>
        <p:grpSp>
          <p:nvGrpSpPr>
            <p:cNvPr id="19" name="Group 18"/>
            <p:cNvGrpSpPr/>
            <p:nvPr userDrawn="1"/>
          </p:nvGrpSpPr>
          <p:grpSpPr>
            <a:xfrm>
              <a:off x="15428633" y="6172173"/>
              <a:ext cx="388619" cy="296755"/>
              <a:chOff x="10541000" y="3240088"/>
              <a:chExt cx="1282701" cy="979487"/>
            </a:xfrm>
            <a:solidFill>
              <a:schemeClr val="bg1">
                <a:alpha val="25000"/>
              </a:schemeClr>
            </a:solidFill>
          </p:grpSpPr>
          <p:sp>
            <p:nvSpPr>
              <p:cNvPr id="21" name="Freeform 5"/>
              <p:cNvSpPr/>
              <p:nvPr userDrawn="1"/>
            </p:nvSpPr>
            <p:spPr bwMode="auto">
              <a:xfrm>
                <a:off x="10541000" y="3240088"/>
                <a:ext cx="984250" cy="979487"/>
              </a:xfrm>
              <a:custGeom>
                <a:avLst/>
                <a:gdLst>
                  <a:gd name="T0" fmla="*/ 2709 w 2709"/>
                  <a:gd name="T1" fmla="*/ 1204 h 2709"/>
                  <a:gd name="T2" fmla="*/ 1445 w 2709"/>
                  <a:gd name="T3" fmla="*/ 1204 h 2709"/>
                  <a:gd name="T4" fmla="*/ 1445 w 2709"/>
                  <a:gd name="T5" fmla="*/ 1626 h 2709"/>
                  <a:gd name="T6" fmla="*/ 2216 w 2709"/>
                  <a:gd name="T7" fmla="*/ 1626 h 2709"/>
                  <a:gd name="T8" fmla="*/ 1355 w 2709"/>
                  <a:gd name="T9" fmla="*/ 2258 h 2709"/>
                  <a:gd name="T10" fmla="*/ 452 w 2709"/>
                  <a:gd name="T11" fmla="*/ 1355 h 2709"/>
                  <a:gd name="T12" fmla="*/ 1355 w 2709"/>
                  <a:gd name="T13" fmla="*/ 452 h 2709"/>
                  <a:gd name="T14" fmla="*/ 1997 w 2709"/>
                  <a:gd name="T15" fmla="*/ 720 h 2709"/>
                  <a:gd name="T16" fmla="*/ 2303 w 2709"/>
                  <a:gd name="T17" fmla="*/ 387 h 2709"/>
                  <a:gd name="T18" fmla="*/ 1355 w 2709"/>
                  <a:gd name="T19" fmla="*/ 0 h 2709"/>
                  <a:gd name="T20" fmla="*/ 0 w 2709"/>
                  <a:gd name="T21" fmla="*/ 1355 h 2709"/>
                  <a:gd name="T22" fmla="*/ 1355 w 2709"/>
                  <a:gd name="T23" fmla="*/ 2709 h 2709"/>
                  <a:gd name="T24" fmla="*/ 2709 w 2709"/>
                  <a:gd name="T25" fmla="*/ 1626 h 2709"/>
                  <a:gd name="T26" fmla="*/ 2709 w 2709"/>
                  <a:gd name="T27" fmla="*/ 1204 h 2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09" h="2709">
                    <a:moveTo>
                      <a:pt x="2709" y="1204"/>
                    </a:moveTo>
                    <a:lnTo>
                      <a:pt x="1445" y="1204"/>
                    </a:lnTo>
                    <a:lnTo>
                      <a:pt x="1445" y="1626"/>
                    </a:lnTo>
                    <a:lnTo>
                      <a:pt x="2216" y="1626"/>
                    </a:lnTo>
                    <a:cubicBezTo>
                      <a:pt x="2101" y="1992"/>
                      <a:pt x="1759" y="2258"/>
                      <a:pt x="1355" y="2258"/>
                    </a:cubicBezTo>
                    <a:cubicBezTo>
                      <a:pt x="856" y="2258"/>
                      <a:pt x="452" y="1854"/>
                      <a:pt x="452" y="1355"/>
                    </a:cubicBezTo>
                    <a:cubicBezTo>
                      <a:pt x="452" y="856"/>
                      <a:pt x="856" y="452"/>
                      <a:pt x="1355" y="452"/>
                    </a:cubicBezTo>
                    <a:cubicBezTo>
                      <a:pt x="1606" y="452"/>
                      <a:pt x="1833" y="554"/>
                      <a:pt x="1997" y="720"/>
                    </a:cubicBezTo>
                    <a:lnTo>
                      <a:pt x="2303" y="387"/>
                    </a:lnTo>
                    <a:cubicBezTo>
                      <a:pt x="2058" y="148"/>
                      <a:pt x="1724" y="0"/>
                      <a:pt x="1355" y="0"/>
                    </a:cubicBezTo>
                    <a:cubicBezTo>
                      <a:pt x="607" y="0"/>
                      <a:pt x="0" y="607"/>
                      <a:pt x="0" y="1355"/>
                    </a:cubicBezTo>
                    <a:cubicBezTo>
                      <a:pt x="0" y="2103"/>
                      <a:pt x="607" y="2709"/>
                      <a:pt x="1355" y="2709"/>
                    </a:cubicBezTo>
                    <a:cubicBezTo>
                      <a:pt x="2010" y="2709"/>
                      <a:pt x="2584" y="2244"/>
                      <a:pt x="2709" y="1626"/>
                    </a:cubicBezTo>
                    <a:lnTo>
                      <a:pt x="2709" y="12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1125"/>
              </a:p>
            </p:txBody>
          </p:sp>
          <p:sp>
            <p:nvSpPr>
              <p:cNvPr id="22" name="Freeform 6"/>
              <p:cNvSpPr/>
              <p:nvPr userDrawn="1"/>
            </p:nvSpPr>
            <p:spPr bwMode="auto">
              <a:xfrm>
                <a:off x="11555413" y="3581400"/>
                <a:ext cx="268288" cy="268287"/>
              </a:xfrm>
              <a:custGeom>
                <a:avLst/>
                <a:gdLst>
                  <a:gd name="T0" fmla="*/ 739 w 739"/>
                  <a:gd name="T1" fmla="*/ 258 h 739"/>
                  <a:gd name="T2" fmla="*/ 480 w 739"/>
                  <a:gd name="T3" fmla="*/ 258 h 739"/>
                  <a:gd name="T4" fmla="*/ 480 w 739"/>
                  <a:gd name="T5" fmla="*/ 0 h 739"/>
                  <a:gd name="T6" fmla="*/ 258 w 739"/>
                  <a:gd name="T7" fmla="*/ 0 h 739"/>
                  <a:gd name="T8" fmla="*/ 258 w 739"/>
                  <a:gd name="T9" fmla="*/ 258 h 739"/>
                  <a:gd name="T10" fmla="*/ 0 w 739"/>
                  <a:gd name="T11" fmla="*/ 258 h 739"/>
                  <a:gd name="T12" fmla="*/ 0 w 739"/>
                  <a:gd name="T13" fmla="*/ 480 h 739"/>
                  <a:gd name="T14" fmla="*/ 258 w 739"/>
                  <a:gd name="T15" fmla="*/ 480 h 739"/>
                  <a:gd name="T16" fmla="*/ 258 w 739"/>
                  <a:gd name="T17" fmla="*/ 739 h 739"/>
                  <a:gd name="T18" fmla="*/ 480 w 739"/>
                  <a:gd name="T19" fmla="*/ 739 h 739"/>
                  <a:gd name="T20" fmla="*/ 480 w 739"/>
                  <a:gd name="T21" fmla="*/ 480 h 739"/>
                  <a:gd name="T22" fmla="*/ 739 w 739"/>
                  <a:gd name="T23" fmla="*/ 480 h 739"/>
                  <a:gd name="T24" fmla="*/ 739 w 739"/>
                  <a:gd name="T25" fmla="*/ 258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9" h="739">
                    <a:moveTo>
                      <a:pt x="739" y="258"/>
                    </a:moveTo>
                    <a:lnTo>
                      <a:pt x="480" y="258"/>
                    </a:lnTo>
                    <a:lnTo>
                      <a:pt x="480" y="0"/>
                    </a:lnTo>
                    <a:lnTo>
                      <a:pt x="258" y="0"/>
                    </a:lnTo>
                    <a:lnTo>
                      <a:pt x="258" y="258"/>
                    </a:lnTo>
                    <a:lnTo>
                      <a:pt x="0" y="258"/>
                    </a:lnTo>
                    <a:lnTo>
                      <a:pt x="0" y="480"/>
                    </a:lnTo>
                    <a:lnTo>
                      <a:pt x="258" y="480"/>
                    </a:lnTo>
                    <a:lnTo>
                      <a:pt x="258" y="739"/>
                    </a:lnTo>
                    <a:lnTo>
                      <a:pt x="480" y="739"/>
                    </a:lnTo>
                    <a:lnTo>
                      <a:pt x="480" y="480"/>
                    </a:lnTo>
                    <a:lnTo>
                      <a:pt x="739" y="480"/>
                    </a:lnTo>
                    <a:lnTo>
                      <a:pt x="739" y="2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1125"/>
              </a:p>
            </p:txBody>
          </p:sp>
        </p:grpSp>
        <p:sp>
          <p:nvSpPr>
            <p:cNvPr id="20" name="Freeform 75"/>
            <p:cNvSpPr>
              <a:spLocks noChangeArrowheads="1"/>
            </p:cNvSpPr>
            <p:nvPr userDrawn="1"/>
          </p:nvSpPr>
          <p:spPr bwMode="auto">
            <a:xfrm>
              <a:off x="15534382" y="4561123"/>
              <a:ext cx="177121" cy="328939"/>
            </a:xfrm>
            <a:custGeom>
              <a:avLst/>
              <a:gdLst>
                <a:gd name="T0" fmla="*/ 132814 w 249"/>
                <a:gd name="T1" fmla="*/ 43735 h 453"/>
                <a:gd name="T2" fmla="*/ 132814 w 249"/>
                <a:gd name="T3" fmla="*/ 43735 h 453"/>
                <a:gd name="T4" fmla="*/ 94791 w 249"/>
                <a:gd name="T5" fmla="*/ 43735 h 453"/>
                <a:gd name="T6" fmla="*/ 85687 w 249"/>
                <a:gd name="T7" fmla="*/ 58496 h 453"/>
                <a:gd name="T8" fmla="*/ 85687 w 249"/>
                <a:gd name="T9" fmla="*/ 87470 h 453"/>
                <a:gd name="T10" fmla="*/ 132814 w 249"/>
                <a:gd name="T11" fmla="*/ 87470 h 453"/>
                <a:gd name="T12" fmla="*/ 132814 w 249"/>
                <a:gd name="T13" fmla="*/ 126285 h 453"/>
                <a:gd name="T14" fmla="*/ 85687 w 249"/>
                <a:gd name="T15" fmla="*/ 126285 h 453"/>
                <a:gd name="T16" fmla="*/ 85687 w 249"/>
                <a:gd name="T17" fmla="*/ 247103 h 453"/>
                <a:gd name="T18" fmla="*/ 42308 w 249"/>
                <a:gd name="T19" fmla="*/ 247103 h 453"/>
                <a:gd name="T20" fmla="*/ 42308 w 249"/>
                <a:gd name="T21" fmla="*/ 126285 h 453"/>
                <a:gd name="T22" fmla="*/ 0 w 249"/>
                <a:gd name="T23" fmla="*/ 126285 h 453"/>
                <a:gd name="T24" fmla="*/ 0 w 249"/>
                <a:gd name="T25" fmla="*/ 87470 h 453"/>
                <a:gd name="T26" fmla="*/ 42308 w 249"/>
                <a:gd name="T27" fmla="*/ 87470 h 453"/>
                <a:gd name="T28" fmla="*/ 42308 w 249"/>
                <a:gd name="T29" fmla="*/ 63416 h 453"/>
                <a:gd name="T30" fmla="*/ 94791 w 249"/>
                <a:gd name="T31" fmla="*/ 0 h 453"/>
                <a:gd name="T32" fmla="*/ 132814 w 249"/>
                <a:gd name="T33" fmla="*/ 0 h 453"/>
                <a:gd name="T34" fmla="*/ 132814 w 249"/>
                <a:gd name="T35" fmla="*/ 43735 h 45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49" h="453">
                  <a:moveTo>
                    <a:pt x="248" y="80"/>
                  </a:moveTo>
                  <a:lnTo>
                    <a:pt x="248" y="80"/>
                  </a:lnTo>
                  <a:cubicBezTo>
                    <a:pt x="177" y="80"/>
                    <a:pt x="177" y="80"/>
                    <a:pt x="177" y="80"/>
                  </a:cubicBezTo>
                  <a:cubicBezTo>
                    <a:pt x="169" y="80"/>
                    <a:pt x="160" y="89"/>
                    <a:pt x="160" y="107"/>
                  </a:cubicBezTo>
                  <a:cubicBezTo>
                    <a:pt x="160" y="160"/>
                    <a:pt x="160" y="160"/>
                    <a:pt x="160" y="160"/>
                  </a:cubicBezTo>
                  <a:cubicBezTo>
                    <a:pt x="248" y="160"/>
                    <a:pt x="248" y="160"/>
                    <a:pt x="248" y="160"/>
                  </a:cubicBezTo>
                  <a:cubicBezTo>
                    <a:pt x="248" y="231"/>
                    <a:pt x="248" y="231"/>
                    <a:pt x="248" y="231"/>
                  </a:cubicBezTo>
                  <a:cubicBezTo>
                    <a:pt x="160" y="231"/>
                    <a:pt x="160" y="231"/>
                    <a:pt x="160" y="231"/>
                  </a:cubicBezTo>
                  <a:cubicBezTo>
                    <a:pt x="160" y="452"/>
                    <a:pt x="160" y="452"/>
                    <a:pt x="160" y="452"/>
                  </a:cubicBezTo>
                  <a:cubicBezTo>
                    <a:pt x="79" y="452"/>
                    <a:pt x="79" y="452"/>
                    <a:pt x="79" y="452"/>
                  </a:cubicBezTo>
                  <a:cubicBezTo>
                    <a:pt x="79" y="231"/>
                    <a:pt x="79" y="231"/>
                    <a:pt x="79" y="231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79" y="116"/>
                    <a:pt x="79" y="116"/>
                    <a:pt x="79" y="116"/>
                  </a:cubicBezTo>
                  <a:cubicBezTo>
                    <a:pt x="79" y="54"/>
                    <a:pt x="115" y="0"/>
                    <a:pt x="177" y="0"/>
                  </a:cubicBezTo>
                  <a:cubicBezTo>
                    <a:pt x="248" y="0"/>
                    <a:pt x="248" y="0"/>
                    <a:pt x="248" y="0"/>
                  </a:cubicBezTo>
                  <a:lnTo>
                    <a:pt x="248" y="80"/>
                  </a:lnTo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125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24" name="TextBox 23"/>
          <p:cNvSpPr txBox="1"/>
          <p:nvPr userDrawn="1"/>
        </p:nvSpPr>
        <p:spPr>
          <a:xfrm rot="10800000" flipV="1">
            <a:off x="11249307" y="6203547"/>
            <a:ext cx="948850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750" b="0" i="0" smtClean="0">
                <a:solidFill>
                  <a:schemeClr val="bg1"/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5500" b="0" i="0" dirty="0">
              <a:solidFill>
                <a:schemeClr val="bg1"/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 rot="16200000" flipH="1">
            <a:off x="-745271" y="3315508"/>
            <a:ext cx="2227243" cy="226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875" strike="noStrike" spc="375" dirty="0">
                <a:solidFill>
                  <a:schemeClr val="bg1">
                    <a:alpha val="4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WWW.WEBSITE.COM</a:t>
            </a:r>
            <a:endParaRPr lang="id-ID" sz="875" strike="noStrike" spc="375" dirty="0">
              <a:solidFill>
                <a:schemeClr val="bg1">
                  <a:alpha val="45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41" name="Freeform: Shape 40"/>
          <p:cNvSpPr/>
          <p:nvPr userDrawn="1"/>
        </p:nvSpPr>
        <p:spPr>
          <a:xfrm>
            <a:off x="1" y="5766314"/>
            <a:ext cx="1131447" cy="1091686"/>
          </a:xfrm>
          <a:custGeom>
            <a:avLst/>
            <a:gdLst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-1" fmla="*/ 0 w 3816138"/>
              <a:gd name="connsiteY0-2" fmla="*/ 0 h 3981450"/>
              <a:gd name="connsiteX1-3" fmla="*/ 3238500 w 3816138"/>
              <a:gd name="connsiteY1-4" fmla="*/ 1809750 h 3981450"/>
              <a:gd name="connsiteX2-5" fmla="*/ 3657600 w 3816138"/>
              <a:gd name="connsiteY2-6" fmla="*/ 3981450 h 3981450"/>
              <a:gd name="connsiteX3-7" fmla="*/ 38100 w 3816138"/>
              <a:gd name="connsiteY3-8" fmla="*/ 3962400 h 3981450"/>
              <a:gd name="connsiteX4-9" fmla="*/ 0 w 3816138"/>
              <a:gd name="connsiteY4-10" fmla="*/ 0 h 3981450"/>
              <a:gd name="connsiteX0-11" fmla="*/ 0 w 3876554"/>
              <a:gd name="connsiteY0-12" fmla="*/ 0 h 3981450"/>
              <a:gd name="connsiteX1-13" fmla="*/ 3409950 w 3876554"/>
              <a:gd name="connsiteY1-14" fmla="*/ 2076450 h 3981450"/>
              <a:gd name="connsiteX2-15" fmla="*/ 3657600 w 3876554"/>
              <a:gd name="connsiteY2-16" fmla="*/ 3981450 h 3981450"/>
              <a:gd name="connsiteX3-17" fmla="*/ 38100 w 3876554"/>
              <a:gd name="connsiteY3-18" fmla="*/ 3962400 h 3981450"/>
              <a:gd name="connsiteX4-19" fmla="*/ 0 w 3876554"/>
              <a:gd name="connsiteY4-20" fmla="*/ 0 h 3981450"/>
              <a:gd name="connsiteX0-21" fmla="*/ 0 w 3916378"/>
              <a:gd name="connsiteY0-22" fmla="*/ 0 h 3981450"/>
              <a:gd name="connsiteX1-23" fmla="*/ 3409950 w 3916378"/>
              <a:gd name="connsiteY1-24" fmla="*/ 2076450 h 3981450"/>
              <a:gd name="connsiteX2-25" fmla="*/ 3657600 w 3916378"/>
              <a:gd name="connsiteY2-26" fmla="*/ 3981450 h 3981450"/>
              <a:gd name="connsiteX3-27" fmla="*/ 38100 w 3916378"/>
              <a:gd name="connsiteY3-28" fmla="*/ 3962400 h 3981450"/>
              <a:gd name="connsiteX4-29" fmla="*/ 0 w 3916378"/>
              <a:gd name="connsiteY4-30" fmla="*/ 0 h 3981450"/>
              <a:gd name="connsiteX0-31" fmla="*/ 0 w 3873335"/>
              <a:gd name="connsiteY0-32" fmla="*/ 0 h 3981450"/>
              <a:gd name="connsiteX1-33" fmla="*/ 3409950 w 3873335"/>
              <a:gd name="connsiteY1-34" fmla="*/ 2076450 h 3981450"/>
              <a:gd name="connsiteX2-35" fmla="*/ 3657600 w 3873335"/>
              <a:gd name="connsiteY2-36" fmla="*/ 3981450 h 3981450"/>
              <a:gd name="connsiteX3-37" fmla="*/ 38100 w 3873335"/>
              <a:gd name="connsiteY3-38" fmla="*/ 3962400 h 3981450"/>
              <a:gd name="connsiteX4-39" fmla="*/ 0 w 3873335"/>
              <a:gd name="connsiteY4-40" fmla="*/ 0 h 3981450"/>
              <a:gd name="connsiteX0-41" fmla="*/ 0 w 3786126"/>
              <a:gd name="connsiteY0-42" fmla="*/ 0 h 3981450"/>
              <a:gd name="connsiteX1-43" fmla="*/ 3409950 w 3786126"/>
              <a:gd name="connsiteY1-44" fmla="*/ 2076450 h 3981450"/>
              <a:gd name="connsiteX2-45" fmla="*/ 3657600 w 3786126"/>
              <a:gd name="connsiteY2-46" fmla="*/ 3981450 h 3981450"/>
              <a:gd name="connsiteX3-47" fmla="*/ 38100 w 3786126"/>
              <a:gd name="connsiteY3-48" fmla="*/ 3962400 h 3981450"/>
              <a:gd name="connsiteX4-49" fmla="*/ 0 w 3786126"/>
              <a:gd name="connsiteY4-50" fmla="*/ 0 h 3981450"/>
              <a:gd name="connsiteX0-51" fmla="*/ 0 w 3786126"/>
              <a:gd name="connsiteY0-52" fmla="*/ 0 h 3981450"/>
              <a:gd name="connsiteX1-53" fmla="*/ 3409950 w 3786126"/>
              <a:gd name="connsiteY1-54" fmla="*/ 2076450 h 3981450"/>
              <a:gd name="connsiteX2-55" fmla="*/ 3657600 w 3786126"/>
              <a:gd name="connsiteY2-56" fmla="*/ 3981450 h 3981450"/>
              <a:gd name="connsiteX3-57" fmla="*/ 0 w 3786126"/>
              <a:gd name="connsiteY3-58" fmla="*/ 3981450 h 3981450"/>
              <a:gd name="connsiteX4-59" fmla="*/ 0 w 3786126"/>
              <a:gd name="connsiteY4-60" fmla="*/ 0 h 3981450"/>
              <a:gd name="connsiteX0-61" fmla="*/ 0 w 3786126"/>
              <a:gd name="connsiteY0-62" fmla="*/ 0 h 3981450"/>
              <a:gd name="connsiteX1-63" fmla="*/ 3409950 w 3786126"/>
              <a:gd name="connsiteY1-64" fmla="*/ 2076450 h 3981450"/>
              <a:gd name="connsiteX2-65" fmla="*/ 3657600 w 3786126"/>
              <a:gd name="connsiteY2-66" fmla="*/ 3981450 h 3981450"/>
              <a:gd name="connsiteX3-67" fmla="*/ 0 w 3786126"/>
              <a:gd name="connsiteY3-68" fmla="*/ 3981450 h 3981450"/>
              <a:gd name="connsiteX4-69" fmla="*/ 0 w 3786126"/>
              <a:gd name="connsiteY4-70" fmla="*/ 0 h 3981450"/>
              <a:gd name="connsiteX0-71" fmla="*/ 0 w 3786126"/>
              <a:gd name="connsiteY0-72" fmla="*/ 0 h 3981450"/>
              <a:gd name="connsiteX1-73" fmla="*/ 3409950 w 3786126"/>
              <a:gd name="connsiteY1-74" fmla="*/ 2076450 h 3981450"/>
              <a:gd name="connsiteX2-75" fmla="*/ 3657600 w 3786126"/>
              <a:gd name="connsiteY2-76" fmla="*/ 3981450 h 3981450"/>
              <a:gd name="connsiteX3-77" fmla="*/ 0 w 3786126"/>
              <a:gd name="connsiteY3-78" fmla="*/ 3981450 h 3981450"/>
              <a:gd name="connsiteX4-79" fmla="*/ 0 w 3786126"/>
              <a:gd name="connsiteY4-80" fmla="*/ 0 h 3981450"/>
              <a:gd name="connsiteX0-81" fmla="*/ 0 w 4032226"/>
              <a:gd name="connsiteY0-82" fmla="*/ 0 h 4003693"/>
              <a:gd name="connsiteX1-83" fmla="*/ 3409950 w 4032226"/>
              <a:gd name="connsiteY1-84" fmla="*/ 2076450 h 4003693"/>
              <a:gd name="connsiteX2-85" fmla="*/ 3943350 w 4032226"/>
              <a:gd name="connsiteY2-86" fmla="*/ 4003693 h 4003693"/>
              <a:gd name="connsiteX3-87" fmla="*/ 0 w 4032226"/>
              <a:gd name="connsiteY3-88" fmla="*/ 3981450 h 4003693"/>
              <a:gd name="connsiteX4-89" fmla="*/ 0 w 4032226"/>
              <a:gd name="connsiteY4-90" fmla="*/ 0 h 4003693"/>
              <a:gd name="connsiteX0-91" fmla="*/ 0 w 3948509"/>
              <a:gd name="connsiteY0-92" fmla="*/ 0 h 4003693"/>
              <a:gd name="connsiteX1-93" fmla="*/ 3409950 w 3948509"/>
              <a:gd name="connsiteY1-94" fmla="*/ 2076450 h 4003693"/>
              <a:gd name="connsiteX2-95" fmla="*/ 3943350 w 3948509"/>
              <a:gd name="connsiteY2-96" fmla="*/ 4003693 h 4003693"/>
              <a:gd name="connsiteX3-97" fmla="*/ 0 w 3948509"/>
              <a:gd name="connsiteY3-98" fmla="*/ 3981450 h 4003693"/>
              <a:gd name="connsiteX4-99" fmla="*/ 0 w 3948509"/>
              <a:gd name="connsiteY4-100" fmla="*/ 0 h 4003693"/>
              <a:gd name="connsiteX0-101" fmla="*/ 0 w 3943350"/>
              <a:gd name="connsiteY0-102" fmla="*/ 0 h 4003693"/>
              <a:gd name="connsiteX1-103" fmla="*/ 3333750 w 3943350"/>
              <a:gd name="connsiteY1-104" fmla="*/ 1942994 h 4003693"/>
              <a:gd name="connsiteX2-105" fmla="*/ 3943350 w 3943350"/>
              <a:gd name="connsiteY2-106" fmla="*/ 4003693 h 4003693"/>
              <a:gd name="connsiteX3-107" fmla="*/ 0 w 3943350"/>
              <a:gd name="connsiteY3-108" fmla="*/ 3981450 h 4003693"/>
              <a:gd name="connsiteX4-109" fmla="*/ 0 w 3943350"/>
              <a:gd name="connsiteY4-110" fmla="*/ 0 h 4003693"/>
              <a:gd name="connsiteX0-111" fmla="*/ 0 w 4152900"/>
              <a:gd name="connsiteY0-112" fmla="*/ 0 h 3981450"/>
              <a:gd name="connsiteX1-113" fmla="*/ 3333750 w 4152900"/>
              <a:gd name="connsiteY1-114" fmla="*/ 1942994 h 3981450"/>
              <a:gd name="connsiteX2-115" fmla="*/ 4152900 w 4152900"/>
              <a:gd name="connsiteY2-116" fmla="*/ 3981450 h 3981450"/>
              <a:gd name="connsiteX3-117" fmla="*/ 0 w 4152900"/>
              <a:gd name="connsiteY3-118" fmla="*/ 3981450 h 3981450"/>
              <a:gd name="connsiteX4-119" fmla="*/ 0 w 4152900"/>
              <a:gd name="connsiteY4-120" fmla="*/ 0 h 3981450"/>
              <a:gd name="connsiteX0-121" fmla="*/ 0 w 4152900"/>
              <a:gd name="connsiteY0-122" fmla="*/ 0 h 3981450"/>
              <a:gd name="connsiteX1-123" fmla="*/ 3333750 w 4152900"/>
              <a:gd name="connsiteY1-124" fmla="*/ 1942994 h 3981450"/>
              <a:gd name="connsiteX2-125" fmla="*/ 4152900 w 4152900"/>
              <a:gd name="connsiteY2-126" fmla="*/ 3981450 h 3981450"/>
              <a:gd name="connsiteX3-127" fmla="*/ 0 w 4152900"/>
              <a:gd name="connsiteY3-128" fmla="*/ 3981450 h 3981450"/>
              <a:gd name="connsiteX4-129" fmla="*/ 0 w 4152900"/>
              <a:gd name="connsiteY4-130" fmla="*/ 0 h 3981450"/>
              <a:gd name="connsiteX0-131" fmla="*/ 0 w 4152900"/>
              <a:gd name="connsiteY0-132" fmla="*/ 0 h 3981450"/>
              <a:gd name="connsiteX1-133" fmla="*/ 3200400 w 4152900"/>
              <a:gd name="connsiteY1-134" fmla="*/ 1720566 h 3981450"/>
              <a:gd name="connsiteX2-135" fmla="*/ 4152900 w 4152900"/>
              <a:gd name="connsiteY2-136" fmla="*/ 3981450 h 3981450"/>
              <a:gd name="connsiteX3-137" fmla="*/ 0 w 4152900"/>
              <a:gd name="connsiteY3-138" fmla="*/ 3981450 h 3981450"/>
              <a:gd name="connsiteX4-139" fmla="*/ 0 w 4152900"/>
              <a:gd name="connsiteY4-140" fmla="*/ 0 h 3981450"/>
              <a:gd name="connsiteX0-141" fmla="*/ 0 w 4152900"/>
              <a:gd name="connsiteY0-142" fmla="*/ 0 h 3981450"/>
              <a:gd name="connsiteX1-143" fmla="*/ 3200400 w 4152900"/>
              <a:gd name="connsiteY1-144" fmla="*/ 1720566 h 3981450"/>
              <a:gd name="connsiteX2-145" fmla="*/ 4152900 w 4152900"/>
              <a:gd name="connsiteY2-146" fmla="*/ 3981450 h 3981450"/>
              <a:gd name="connsiteX3-147" fmla="*/ 0 w 4152900"/>
              <a:gd name="connsiteY3-148" fmla="*/ 3981450 h 3981450"/>
              <a:gd name="connsiteX4-149" fmla="*/ 0 w 4152900"/>
              <a:gd name="connsiteY4-150" fmla="*/ 0 h 39814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152900" h="3981450">
                <a:moveTo>
                  <a:pt x="0" y="0"/>
                </a:moveTo>
                <a:cubicBezTo>
                  <a:pt x="762000" y="1189072"/>
                  <a:pt x="2584450" y="1190447"/>
                  <a:pt x="3200400" y="1720566"/>
                </a:cubicBezTo>
                <a:cubicBezTo>
                  <a:pt x="3816350" y="2250685"/>
                  <a:pt x="3971925" y="2641175"/>
                  <a:pt x="4152900" y="3981450"/>
                </a:cubicBezTo>
                <a:lnTo>
                  <a:pt x="0" y="39814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4000"/>
                </a:schemeClr>
              </a:gs>
              <a:gs pos="0">
                <a:srgbClr val="181B2C">
                  <a:alpha val="3000"/>
                </a:srgbClr>
              </a:gs>
              <a:gs pos="55000">
                <a:schemeClr val="accent5">
                  <a:alpha val="33000"/>
                </a:schemeClr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42" name="Freeform: Shape 41"/>
          <p:cNvSpPr/>
          <p:nvPr userDrawn="1"/>
        </p:nvSpPr>
        <p:spPr>
          <a:xfrm>
            <a:off x="807" y="5439260"/>
            <a:ext cx="335380" cy="710423"/>
          </a:xfrm>
          <a:custGeom>
            <a:avLst/>
            <a:gdLst>
              <a:gd name="connsiteX0" fmla="*/ 0 w 1189942"/>
              <a:gd name="connsiteY0" fmla="*/ 0 h 2524513"/>
              <a:gd name="connsiteX1" fmla="*/ 175601 w 1189942"/>
              <a:gd name="connsiteY1" fmla="*/ 17702 h 2524513"/>
              <a:gd name="connsiteX2" fmla="*/ 1189942 w 1189942"/>
              <a:gd name="connsiteY2" fmla="*/ 1262256 h 2524513"/>
              <a:gd name="connsiteX3" fmla="*/ 175601 w 1189942"/>
              <a:gd name="connsiteY3" fmla="*/ 2506811 h 2524513"/>
              <a:gd name="connsiteX4" fmla="*/ 0 w 1189942"/>
              <a:gd name="connsiteY4" fmla="*/ 2524513 h 2524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9942" h="2524513">
                <a:moveTo>
                  <a:pt x="0" y="0"/>
                </a:moveTo>
                <a:lnTo>
                  <a:pt x="175601" y="17702"/>
                </a:lnTo>
                <a:cubicBezTo>
                  <a:pt x="754484" y="136158"/>
                  <a:pt x="1189942" y="648354"/>
                  <a:pt x="1189942" y="1262256"/>
                </a:cubicBezTo>
                <a:cubicBezTo>
                  <a:pt x="1189942" y="1876159"/>
                  <a:pt x="754484" y="2388354"/>
                  <a:pt x="175601" y="2506811"/>
                </a:cubicBezTo>
                <a:lnTo>
                  <a:pt x="0" y="2524513"/>
                </a:lnTo>
                <a:close/>
              </a:path>
            </a:pathLst>
          </a:custGeom>
          <a:gradFill>
            <a:gsLst>
              <a:gs pos="2000">
                <a:schemeClr val="accent1"/>
              </a:gs>
              <a:gs pos="100000">
                <a:schemeClr val="accent5"/>
              </a:gs>
            </a:gsLst>
            <a:path path="circle">
              <a:fillToRect l="50000" t="-80000" r="50000" b="180000"/>
            </a:path>
          </a:gradFill>
          <a:ln>
            <a:noFill/>
          </a:ln>
          <a:effectLst>
            <a:outerShdw blurRad="1270000" dist="6223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43" name="Freeform: Shape 42"/>
          <p:cNvSpPr/>
          <p:nvPr userDrawn="1"/>
        </p:nvSpPr>
        <p:spPr>
          <a:xfrm>
            <a:off x="10397095" y="2"/>
            <a:ext cx="1800496" cy="1525828"/>
          </a:xfrm>
          <a:custGeom>
            <a:avLst/>
            <a:gdLst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671011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-1" fmla="*/ 0 w 6039853"/>
              <a:gd name="connsiteY0-2" fmla="*/ 0 h 6327927"/>
              <a:gd name="connsiteX1-3" fmla="*/ 2502569 w 6039853"/>
              <a:gd name="connsiteY1-4" fmla="*/ 1925053 h 6327927"/>
              <a:gd name="connsiteX2-5" fmla="*/ 2671011 w 6039853"/>
              <a:gd name="connsiteY2-6" fmla="*/ 4932948 h 6327927"/>
              <a:gd name="connsiteX3-7" fmla="*/ 6039853 w 6039853"/>
              <a:gd name="connsiteY3-8" fmla="*/ 6304548 h 6327927"/>
              <a:gd name="connsiteX4-9" fmla="*/ 5967664 w 6039853"/>
              <a:gd name="connsiteY4-10" fmla="*/ 0 h 6327927"/>
              <a:gd name="connsiteX5-11" fmla="*/ 0 w 6039853"/>
              <a:gd name="connsiteY5-12" fmla="*/ 0 h 6327927"/>
              <a:gd name="connsiteX0-13" fmla="*/ 0 w 6039853"/>
              <a:gd name="connsiteY0-14" fmla="*/ 0 h 6327927"/>
              <a:gd name="connsiteX1-15" fmla="*/ 2502569 w 6039853"/>
              <a:gd name="connsiteY1-16" fmla="*/ 1925053 h 6327927"/>
              <a:gd name="connsiteX2-17" fmla="*/ 2839453 w 6039853"/>
              <a:gd name="connsiteY2-18" fmla="*/ 4932948 h 6327927"/>
              <a:gd name="connsiteX3-19" fmla="*/ 6039853 w 6039853"/>
              <a:gd name="connsiteY3-20" fmla="*/ 6304548 h 6327927"/>
              <a:gd name="connsiteX4-21" fmla="*/ 5967664 w 6039853"/>
              <a:gd name="connsiteY4-22" fmla="*/ 0 h 6327927"/>
              <a:gd name="connsiteX5-23" fmla="*/ 0 w 6039853"/>
              <a:gd name="connsiteY5-24" fmla="*/ 0 h 6327927"/>
              <a:gd name="connsiteX0-25" fmla="*/ 0 w 6039853"/>
              <a:gd name="connsiteY0-26" fmla="*/ 0 h 6327927"/>
              <a:gd name="connsiteX1-27" fmla="*/ 2502569 w 6039853"/>
              <a:gd name="connsiteY1-28" fmla="*/ 1925053 h 6327927"/>
              <a:gd name="connsiteX2-29" fmla="*/ 2839453 w 6039853"/>
              <a:gd name="connsiteY2-30" fmla="*/ 4932948 h 6327927"/>
              <a:gd name="connsiteX3-31" fmla="*/ 6039853 w 6039853"/>
              <a:gd name="connsiteY3-32" fmla="*/ 6304548 h 6327927"/>
              <a:gd name="connsiteX4-33" fmla="*/ 5967664 w 6039853"/>
              <a:gd name="connsiteY4-34" fmla="*/ 0 h 6327927"/>
              <a:gd name="connsiteX5-35" fmla="*/ 0 w 6039853"/>
              <a:gd name="connsiteY5-36" fmla="*/ 0 h 6327927"/>
              <a:gd name="connsiteX0-37" fmla="*/ 0 w 6039853"/>
              <a:gd name="connsiteY0-38" fmla="*/ 0 h 6354071"/>
              <a:gd name="connsiteX1-39" fmla="*/ 2502569 w 6039853"/>
              <a:gd name="connsiteY1-40" fmla="*/ 1925053 h 6354071"/>
              <a:gd name="connsiteX2-41" fmla="*/ 2839453 w 6039853"/>
              <a:gd name="connsiteY2-42" fmla="*/ 4932948 h 6354071"/>
              <a:gd name="connsiteX3-43" fmla="*/ 6039853 w 6039853"/>
              <a:gd name="connsiteY3-44" fmla="*/ 6304548 h 6354071"/>
              <a:gd name="connsiteX4-45" fmla="*/ 5967664 w 6039853"/>
              <a:gd name="connsiteY4-46" fmla="*/ 0 h 6354071"/>
              <a:gd name="connsiteX5-47" fmla="*/ 0 w 6039853"/>
              <a:gd name="connsiteY5-48" fmla="*/ 0 h 6354071"/>
              <a:gd name="connsiteX0-49" fmla="*/ 0 w 6039853"/>
              <a:gd name="connsiteY0-50" fmla="*/ 0 h 6354071"/>
              <a:gd name="connsiteX1-51" fmla="*/ 2502569 w 6039853"/>
              <a:gd name="connsiteY1-52" fmla="*/ 1925053 h 6354071"/>
              <a:gd name="connsiteX2-53" fmla="*/ 2839453 w 6039853"/>
              <a:gd name="connsiteY2-54" fmla="*/ 4932948 h 6354071"/>
              <a:gd name="connsiteX3-55" fmla="*/ 6039853 w 6039853"/>
              <a:gd name="connsiteY3-56" fmla="*/ 6304548 h 6354071"/>
              <a:gd name="connsiteX4-57" fmla="*/ 6005764 w 6039853"/>
              <a:gd name="connsiteY4-58" fmla="*/ 0 h 6354071"/>
              <a:gd name="connsiteX5-59" fmla="*/ 0 w 6039853"/>
              <a:gd name="connsiteY5-60" fmla="*/ 0 h 6354071"/>
              <a:gd name="connsiteX0-61" fmla="*/ 0 w 6005764"/>
              <a:gd name="connsiteY0-62" fmla="*/ 0 h 6290613"/>
              <a:gd name="connsiteX1-63" fmla="*/ 2502569 w 6005764"/>
              <a:gd name="connsiteY1-64" fmla="*/ 1925053 h 6290613"/>
              <a:gd name="connsiteX2-65" fmla="*/ 2839453 w 6005764"/>
              <a:gd name="connsiteY2-66" fmla="*/ 4932948 h 6290613"/>
              <a:gd name="connsiteX3-67" fmla="*/ 6001753 w 6005764"/>
              <a:gd name="connsiteY3-68" fmla="*/ 6266448 h 6290613"/>
              <a:gd name="connsiteX4-69" fmla="*/ 6005764 w 6005764"/>
              <a:gd name="connsiteY4-70" fmla="*/ 0 h 6290613"/>
              <a:gd name="connsiteX5-71" fmla="*/ 0 w 6005764"/>
              <a:gd name="connsiteY5-72" fmla="*/ 0 h 6290613"/>
              <a:gd name="connsiteX0-73" fmla="*/ 0 w 6005764"/>
              <a:gd name="connsiteY0-74" fmla="*/ 0 h 6300010"/>
              <a:gd name="connsiteX1-75" fmla="*/ 2502569 w 6005764"/>
              <a:gd name="connsiteY1-76" fmla="*/ 1925053 h 6300010"/>
              <a:gd name="connsiteX2-77" fmla="*/ 2839453 w 6005764"/>
              <a:gd name="connsiteY2-78" fmla="*/ 4932948 h 6300010"/>
              <a:gd name="connsiteX3-79" fmla="*/ 6001753 w 6005764"/>
              <a:gd name="connsiteY3-80" fmla="*/ 6266448 h 6300010"/>
              <a:gd name="connsiteX4-81" fmla="*/ 6005764 w 6005764"/>
              <a:gd name="connsiteY4-82" fmla="*/ 0 h 6300010"/>
              <a:gd name="connsiteX5-83" fmla="*/ 0 w 6005764"/>
              <a:gd name="connsiteY5-84" fmla="*/ 0 h 6300010"/>
              <a:gd name="connsiteX0-85" fmla="*/ 0 w 6005764"/>
              <a:gd name="connsiteY0-86" fmla="*/ 0 h 6301252"/>
              <a:gd name="connsiteX1-87" fmla="*/ 2502569 w 6005764"/>
              <a:gd name="connsiteY1-88" fmla="*/ 1925053 h 6301252"/>
              <a:gd name="connsiteX2-89" fmla="*/ 2839453 w 6005764"/>
              <a:gd name="connsiteY2-90" fmla="*/ 4932948 h 6301252"/>
              <a:gd name="connsiteX3-91" fmla="*/ 6001753 w 6005764"/>
              <a:gd name="connsiteY3-92" fmla="*/ 6266448 h 6301252"/>
              <a:gd name="connsiteX4-93" fmla="*/ 6005764 w 6005764"/>
              <a:gd name="connsiteY4-94" fmla="*/ 0 h 6301252"/>
              <a:gd name="connsiteX5-95" fmla="*/ 0 w 6005764"/>
              <a:gd name="connsiteY5-96" fmla="*/ 0 h 6301252"/>
              <a:gd name="connsiteX0-97" fmla="*/ 0 w 6005764"/>
              <a:gd name="connsiteY0-98" fmla="*/ 0 h 6328404"/>
              <a:gd name="connsiteX1-99" fmla="*/ 2502569 w 6005764"/>
              <a:gd name="connsiteY1-100" fmla="*/ 1925053 h 6328404"/>
              <a:gd name="connsiteX2-101" fmla="*/ 2839453 w 6005764"/>
              <a:gd name="connsiteY2-102" fmla="*/ 4932948 h 6328404"/>
              <a:gd name="connsiteX3-103" fmla="*/ 6001753 w 6005764"/>
              <a:gd name="connsiteY3-104" fmla="*/ 6266448 h 6328404"/>
              <a:gd name="connsiteX4-105" fmla="*/ 6005764 w 6005764"/>
              <a:gd name="connsiteY4-106" fmla="*/ 0 h 6328404"/>
              <a:gd name="connsiteX5-107" fmla="*/ 0 w 6005764"/>
              <a:gd name="connsiteY5-108" fmla="*/ 0 h 6328404"/>
              <a:gd name="connsiteX0-109" fmla="*/ 0 w 6005764"/>
              <a:gd name="connsiteY0-110" fmla="*/ 0 h 6321734"/>
              <a:gd name="connsiteX1-111" fmla="*/ 2502569 w 6005764"/>
              <a:gd name="connsiteY1-112" fmla="*/ 1925053 h 6321734"/>
              <a:gd name="connsiteX2-113" fmla="*/ 3273143 w 6005764"/>
              <a:gd name="connsiteY2-114" fmla="*/ 4856415 h 6321734"/>
              <a:gd name="connsiteX3-115" fmla="*/ 6001753 w 6005764"/>
              <a:gd name="connsiteY3-116" fmla="*/ 6266448 h 6321734"/>
              <a:gd name="connsiteX4-117" fmla="*/ 6005764 w 6005764"/>
              <a:gd name="connsiteY4-118" fmla="*/ 0 h 6321734"/>
              <a:gd name="connsiteX5-119" fmla="*/ 0 w 6005764"/>
              <a:gd name="connsiteY5-120" fmla="*/ 0 h 6321734"/>
              <a:gd name="connsiteX0-121" fmla="*/ 0 w 6005764"/>
              <a:gd name="connsiteY0-122" fmla="*/ 0 h 6312022"/>
              <a:gd name="connsiteX1-123" fmla="*/ 2502569 w 6005764"/>
              <a:gd name="connsiteY1-124" fmla="*/ 1925053 h 6312022"/>
              <a:gd name="connsiteX2-125" fmla="*/ 3273143 w 6005764"/>
              <a:gd name="connsiteY2-126" fmla="*/ 4856415 h 6312022"/>
              <a:gd name="connsiteX3-127" fmla="*/ 6001753 w 6005764"/>
              <a:gd name="connsiteY3-128" fmla="*/ 6266448 h 6312022"/>
              <a:gd name="connsiteX4-129" fmla="*/ 6005764 w 6005764"/>
              <a:gd name="connsiteY4-130" fmla="*/ 0 h 6312022"/>
              <a:gd name="connsiteX5-131" fmla="*/ 0 w 6005764"/>
              <a:gd name="connsiteY5-132" fmla="*/ 0 h 6312022"/>
              <a:gd name="connsiteX0-133" fmla="*/ 0 w 6005764"/>
              <a:gd name="connsiteY0-134" fmla="*/ 0 h 6312023"/>
              <a:gd name="connsiteX1-135" fmla="*/ 2502569 w 6005764"/>
              <a:gd name="connsiteY1-136" fmla="*/ 1925053 h 6312023"/>
              <a:gd name="connsiteX2-137" fmla="*/ 3145587 w 6005764"/>
              <a:gd name="connsiteY2-138" fmla="*/ 4856415 h 6312023"/>
              <a:gd name="connsiteX3-139" fmla="*/ 6001753 w 6005764"/>
              <a:gd name="connsiteY3-140" fmla="*/ 6266448 h 6312023"/>
              <a:gd name="connsiteX4-141" fmla="*/ 6005764 w 6005764"/>
              <a:gd name="connsiteY4-142" fmla="*/ 0 h 6312023"/>
              <a:gd name="connsiteX5-143" fmla="*/ 0 w 6005764"/>
              <a:gd name="connsiteY5-144" fmla="*/ 0 h 6312023"/>
              <a:gd name="connsiteX0-145" fmla="*/ 0 w 6005764"/>
              <a:gd name="connsiteY0-146" fmla="*/ 0 h 6318150"/>
              <a:gd name="connsiteX1-147" fmla="*/ 2502569 w 6005764"/>
              <a:gd name="connsiteY1-148" fmla="*/ 1925053 h 6318150"/>
              <a:gd name="connsiteX2-149" fmla="*/ 3145587 w 6005764"/>
              <a:gd name="connsiteY2-150" fmla="*/ 4856415 h 6318150"/>
              <a:gd name="connsiteX3-151" fmla="*/ 6001753 w 6005764"/>
              <a:gd name="connsiteY3-152" fmla="*/ 6266448 h 6318150"/>
              <a:gd name="connsiteX4-153" fmla="*/ 6005764 w 6005764"/>
              <a:gd name="connsiteY4-154" fmla="*/ 0 h 6318150"/>
              <a:gd name="connsiteX5-155" fmla="*/ 0 w 6005764"/>
              <a:gd name="connsiteY5-156" fmla="*/ 0 h 63181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6005764" h="6318150">
                <a:moveTo>
                  <a:pt x="0" y="0"/>
                </a:moveTo>
                <a:cubicBezTo>
                  <a:pt x="66174" y="1417720"/>
                  <a:pt x="1978305" y="1115651"/>
                  <a:pt x="2502569" y="1925053"/>
                </a:cubicBezTo>
                <a:cubicBezTo>
                  <a:pt x="3026834" y="2734456"/>
                  <a:pt x="2714790" y="3661059"/>
                  <a:pt x="3145587" y="4856415"/>
                </a:cubicBezTo>
                <a:cubicBezTo>
                  <a:pt x="3576384" y="6051771"/>
                  <a:pt x="4643187" y="6477001"/>
                  <a:pt x="6001753" y="6266448"/>
                </a:cubicBezTo>
                <a:lnTo>
                  <a:pt x="6005764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1">
                  <a:alpha val="40000"/>
                </a:schemeClr>
              </a:gs>
              <a:gs pos="0">
                <a:srgbClr val="181B2C">
                  <a:alpha val="25000"/>
                </a:srgbClr>
              </a:gs>
              <a:gs pos="55000">
                <a:schemeClr val="accent5">
                  <a:alpha val="44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44" name="Freeform: Shape 43"/>
          <p:cNvSpPr/>
          <p:nvPr userDrawn="1"/>
        </p:nvSpPr>
        <p:spPr>
          <a:xfrm>
            <a:off x="11662165" y="346873"/>
            <a:ext cx="538674" cy="1714249"/>
          </a:xfrm>
          <a:custGeom>
            <a:avLst/>
            <a:gdLst>
              <a:gd name="connsiteX0" fmla="*/ 2561234 w 2585297"/>
              <a:gd name="connsiteY0" fmla="*/ 0 h 6906127"/>
              <a:gd name="connsiteX1" fmla="*/ 780560 w 2585297"/>
              <a:gd name="connsiteY1" fmla="*/ 1852863 h 6906127"/>
              <a:gd name="connsiteX2" fmla="*/ 82728 w 2585297"/>
              <a:gd name="connsiteY2" fmla="*/ 4932948 h 6906127"/>
              <a:gd name="connsiteX3" fmla="*/ 2585297 w 2585297"/>
              <a:gd name="connsiteY3" fmla="*/ 6906127 h 6906127"/>
              <a:gd name="connsiteX4" fmla="*/ 2561234 w 2585297"/>
              <a:gd name="connsiteY4" fmla="*/ 0 h 6906127"/>
              <a:gd name="connsiteX0-1" fmla="*/ 2561234 w 2585297"/>
              <a:gd name="connsiteY0-2" fmla="*/ 10370 h 6916497"/>
              <a:gd name="connsiteX1-3" fmla="*/ 780560 w 2585297"/>
              <a:gd name="connsiteY1-4" fmla="*/ 1863233 h 6916497"/>
              <a:gd name="connsiteX2-5" fmla="*/ 82728 w 2585297"/>
              <a:gd name="connsiteY2-6" fmla="*/ 4943318 h 6916497"/>
              <a:gd name="connsiteX3-7" fmla="*/ 2585297 w 2585297"/>
              <a:gd name="connsiteY3-8" fmla="*/ 6916497 h 6916497"/>
              <a:gd name="connsiteX4-9" fmla="*/ 2561234 w 2585297"/>
              <a:gd name="connsiteY4-10" fmla="*/ 10370 h 6916497"/>
              <a:gd name="connsiteX0-11" fmla="*/ 2547392 w 2571455"/>
              <a:gd name="connsiteY0-12" fmla="*/ 8277 h 6914404"/>
              <a:gd name="connsiteX1-13" fmla="*/ 938168 w 2571455"/>
              <a:gd name="connsiteY1-14" fmla="*/ 2184990 h 6914404"/>
              <a:gd name="connsiteX2-15" fmla="*/ 68886 w 2571455"/>
              <a:gd name="connsiteY2-16" fmla="*/ 4941225 h 6914404"/>
              <a:gd name="connsiteX3-17" fmla="*/ 2571455 w 2571455"/>
              <a:gd name="connsiteY3-18" fmla="*/ 6914404 h 6914404"/>
              <a:gd name="connsiteX4-19" fmla="*/ 2547392 w 2571455"/>
              <a:gd name="connsiteY4-20" fmla="*/ 8277 h 6914404"/>
              <a:gd name="connsiteX0-21" fmla="*/ 2594895 w 2618958"/>
              <a:gd name="connsiteY0-22" fmla="*/ 8277 h 6914404"/>
              <a:gd name="connsiteX1-23" fmla="*/ 985671 w 2618958"/>
              <a:gd name="connsiteY1-24" fmla="*/ 2184990 h 6914404"/>
              <a:gd name="connsiteX2-25" fmla="*/ 116389 w 2618958"/>
              <a:gd name="connsiteY2-26" fmla="*/ 4941225 h 6914404"/>
              <a:gd name="connsiteX3-27" fmla="*/ 2618958 w 2618958"/>
              <a:gd name="connsiteY3-28" fmla="*/ 6914404 h 6914404"/>
              <a:gd name="connsiteX4-29" fmla="*/ 2594895 w 2618958"/>
              <a:gd name="connsiteY4-30" fmla="*/ 8277 h 6914404"/>
              <a:gd name="connsiteX0-31" fmla="*/ 2594895 w 2618958"/>
              <a:gd name="connsiteY0-32" fmla="*/ 8277 h 6914404"/>
              <a:gd name="connsiteX1-33" fmla="*/ 985671 w 2618958"/>
              <a:gd name="connsiteY1-34" fmla="*/ 2184990 h 6914404"/>
              <a:gd name="connsiteX2-35" fmla="*/ 116389 w 2618958"/>
              <a:gd name="connsiteY2-36" fmla="*/ 4941225 h 6914404"/>
              <a:gd name="connsiteX3-37" fmla="*/ 2618958 w 2618958"/>
              <a:gd name="connsiteY3-38" fmla="*/ 6914404 h 6914404"/>
              <a:gd name="connsiteX4-39" fmla="*/ 2594895 w 2618958"/>
              <a:gd name="connsiteY4-40" fmla="*/ 8277 h 6914404"/>
              <a:gd name="connsiteX0-41" fmla="*/ 2594895 w 2618958"/>
              <a:gd name="connsiteY0-42" fmla="*/ 8277 h 6914404"/>
              <a:gd name="connsiteX1-43" fmla="*/ 985671 w 2618958"/>
              <a:gd name="connsiteY1-44" fmla="*/ 2184990 h 6914404"/>
              <a:gd name="connsiteX2-45" fmla="*/ 116389 w 2618958"/>
              <a:gd name="connsiteY2-46" fmla="*/ 4941225 h 6914404"/>
              <a:gd name="connsiteX3-47" fmla="*/ 2618958 w 2618958"/>
              <a:gd name="connsiteY3-48" fmla="*/ 6914404 h 6914404"/>
              <a:gd name="connsiteX4-49" fmla="*/ 2594895 w 2618958"/>
              <a:gd name="connsiteY4-50" fmla="*/ 8277 h 6914404"/>
              <a:gd name="connsiteX0-51" fmla="*/ 2594895 w 2618958"/>
              <a:gd name="connsiteY0-52" fmla="*/ 8277 h 6914404"/>
              <a:gd name="connsiteX1-53" fmla="*/ 985671 w 2618958"/>
              <a:gd name="connsiteY1-54" fmla="*/ 2184990 h 6914404"/>
              <a:gd name="connsiteX2-55" fmla="*/ 116389 w 2618958"/>
              <a:gd name="connsiteY2-56" fmla="*/ 4941225 h 6914404"/>
              <a:gd name="connsiteX3-57" fmla="*/ 2618958 w 2618958"/>
              <a:gd name="connsiteY3-58" fmla="*/ 6914404 h 6914404"/>
              <a:gd name="connsiteX4-59" fmla="*/ 2594895 w 2618958"/>
              <a:gd name="connsiteY4-60" fmla="*/ 8277 h 6914404"/>
              <a:gd name="connsiteX0-61" fmla="*/ 2517149 w 2541212"/>
              <a:gd name="connsiteY0-62" fmla="*/ 8277 h 6914404"/>
              <a:gd name="connsiteX1-63" fmla="*/ 907925 w 2541212"/>
              <a:gd name="connsiteY1-64" fmla="*/ 2184990 h 6914404"/>
              <a:gd name="connsiteX2-65" fmla="*/ 38643 w 2541212"/>
              <a:gd name="connsiteY2-66" fmla="*/ 4941225 h 6914404"/>
              <a:gd name="connsiteX3-67" fmla="*/ 2541212 w 2541212"/>
              <a:gd name="connsiteY3-68" fmla="*/ 6914404 h 6914404"/>
              <a:gd name="connsiteX4-69" fmla="*/ 2517149 w 2541212"/>
              <a:gd name="connsiteY4-70" fmla="*/ 8277 h 691440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541212" h="6914404">
                <a:moveTo>
                  <a:pt x="2517149" y="8277"/>
                </a:moveTo>
                <a:cubicBezTo>
                  <a:pt x="614154" y="-124071"/>
                  <a:pt x="1321009" y="1362832"/>
                  <a:pt x="907925" y="2184990"/>
                </a:cubicBezTo>
                <a:cubicBezTo>
                  <a:pt x="494841" y="3007148"/>
                  <a:pt x="-166896" y="3508464"/>
                  <a:pt x="38643" y="4941225"/>
                </a:cubicBezTo>
                <a:cubicBezTo>
                  <a:pt x="358482" y="6183486"/>
                  <a:pt x="1573672" y="6806120"/>
                  <a:pt x="2541212" y="6914404"/>
                </a:cubicBezTo>
                <a:lnTo>
                  <a:pt x="2517149" y="8277"/>
                </a:lnTo>
                <a:close/>
              </a:path>
            </a:pathLst>
          </a:custGeom>
          <a:gradFill>
            <a:gsLst>
              <a:gs pos="2000">
                <a:schemeClr val="accent1"/>
              </a:gs>
              <a:gs pos="100000">
                <a:schemeClr val="accent5"/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1175434" y="6288180"/>
            <a:ext cx="2137188" cy="226985"/>
            <a:chOff x="1173828" y="9898598"/>
            <a:chExt cx="3414214" cy="363175"/>
          </a:xfrm>
        </p:grpSpPr>
        <p:sp>
          <p:nvSpPr>
            <p:cNvPr id="14" name="TextBox 13"/>
            <p:cNvSpPr txBox="1"/>
            <p:nvPr/>
          </p:nvSpPr>
          <p:spPr>
            <a:xfrm>
              <a:off x="1173828" y="9898598"/>
              <a:ext cx="3414214" cy="3631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875" b="0" spc="188" dirty="0">
                  <a:solidFill>
                    <a:schemeClr val="bg1"/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VISIONARY</a:t>
              </a:r>
              <a:r>
                <a:rPr lang="en-US" sz="875" spc="188" dirty="0">
                  <a:solidFill>
                    <a:schemeClr val="bg1"/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  </a:t>
              </a:r>
              <a:r>
                <a:rPr lang="en-US" sz="875" spc="188" dirty="0">
                  <a:solidFill>
                    <a:schemeClr val="bg1">
                      <a:alpha val="45000"/>
                    </a:schemeClr>
                  </a:solidFill>
                  <a:latin typeface="Nexa Light" panose="02000000000000000000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2017.ALL RIGHTS</a:t>
              </a:r>
              <a:endParaRPr lang="id-ID" sz="875" spc="188" dirty="0">
                <a:solidFill>
                  <a:schemeClr val="bg1">
                    <a:alpha val="4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2624660" y="9977803"/>
              <a:ext cx="10800" cy="1493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 dirty="0">
                <a:solidFill>
                  <a:schemeClr val="bg1"/>
                </a:solidFill>
                <a:latin typeface="Nexa Light" panose="02000000000000000000" pitchFamily="50" charset="0"/>
              </a:endParaRPr>
            </a:p>
          </p:txBody>
        </p:sp>
      </p:grpSp>
      <p:sp>
        <p:nvSpPr>
          <p:cNvPr id="8" name="Text Placeholder 2"/>
          <p:cNvSpPr txBox="1"/>
          <p:nvPr/>
        </p:nvSpPr>
        <p:spPr>
          <a:xfrm>
            <a:off x="1366503" y="424031"/>
            <a:ext cx="1800496" cy="226985"/>
          </a:xfrm>
          <a:prstGeom prst="rect">
            <a:avLst/>
          </a:prstGeom>
        </p:spPr>
        <p:txBody>
          <a:bodyPr/>
          <a:lstStyle>
            <a:lvl1pPr marL="0" indent="0" algn="ctr" defTabSz="1460500" rtl="0" eaLnBrk="1" latinLnBrk="0" hangingPunct="1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37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5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7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814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39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750" b="0" dirty="0">
                <a:gradFill flip="none" rotWithShape="1">
                  <a:gsLst>
                    <a:gs pos="55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  <a:tileRect/>
                </a:gradFill>
                <a:latin typeface="Nexa Bold" panose="02000000000000000000" pitchFamily="50" charset="0"/>
              </a:rPr>
              <a:t>Ibaotu.com</a:t>
            </a:r>
            <a:endParaRPr lang="id-ID" sz="1750" b="0" dirty="0">
              <a:gradFill flip="none" rotWithShape="1">
                <a:gsLst>
                  <a:gs pos="55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  <a:tileRect/>
              </a:gradFill>
              <a:latin typeface="Nexa Bold" panose="02000000000000000000" pitchFamily="50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  <p:sldLayoutId id="2147483701" r:id="rId40"/>
    <p:sldLayoutId id="2147483702" r:id="rId41"/>
    <p:sldLayoutId id="2147483703" r:id="rId42"/>
    <p:sldLayoutId id="2147483704" r:id="rId43"/>
    <p:sldLayoutId id="2147483705" r:id="rId44"/>
    <p:sldLayoutId id="2147483706" r:id="rId45"/>
    <p:sldLayoutId id="2147483707" r:id="rId46"/>
    <p:sldLayoutId id="2147483708" r:id="rId47"/>
    <p:sldLayoutId id="2147483709" r:id="rId48"/>
    <p:sldLayoutId id="2147483710" r:id="rId4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3130" rtl="0" eaLnBrk="1" latinLnBrk="0" hangingPunct="1">
        <a:lnSpc>
          <a:spcPct val="90000"/>
        </a:lnSpc>
        <a:spcBef>
          <a:spcPct val="0"/>
        </a:spcBef>
        <a:buNone/>
        <a:defRPr sz="43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7965" indent="-227965" algn="l" defTabSz="91313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5" kern="12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965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5" kern="1200">
          <a:solidFill>
            <a:schemeClr val="tx1"/>
          </a:solidFill>
          <a:latin typeface="+mn-lt"/>
          <a:ea typeface="+mn-ea"/>
          <a:cs typeface="+mn-cs"/>
        </a:defRPr>
      </a:lvl2pPr>
      <a:lvl3pPr marL="1141095" indent="-227965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3pPr>
      <a:lvl4pPr marL="1597660" indent="-227965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4225" indent="-227965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0790" indent="-227965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67355" indent="-227965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3920" indent="-227965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79850" indent="-227965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56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13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969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626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219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875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532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188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jpeg"/><Relationship Id="rId8" Type="http://schemas.openxmlformats.org/officeDocument/2006/relationships/tags" Target="../tags/tag3.xml"/><Relationship Id="rId7" Type="http://schemas.openxmlformats.org/officeDocument/2006/relationships/image" Target="../media/image8.jpeg"/><Relationship Id="rId6" Type="http://schemas.openxmlformats.org/officeDocument/2006/relationships/tags" Target="../tags/tag2.xml"/><Relationship Id="rId5" Type="http://schemas.openxmlformats.org/officeDocument/2006/relationships/image" Target="../media/image7.jpeg"/><Relationship Id="rId4" Type="http://schemas.openxmlformats.org/officeDocument/2006/relationships/tags" Target="../tags/tag1.xml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4.xml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0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3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9.xml"/><Relationship Id="rId7" Type="http://schemas.openxmlformats.org/officeDocument/2006/relationships/tags" Target="../tags/tag8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0" Type="http://schemas.openxmlformats.org/officeDocument/2006/relationships/notesSlide" Target="../notesSlides/notesSlide13.xml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2.xml"/><Relationship Id="rId2" Type="http://schemas.openxmlformats.org/officeDocument/2006/relationships/hyperlink" Target="http://ibaotu.com/ppt/" TargetMode="External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5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31.xml"/><Relationship Id="rId2" Type="http://schemas.openxmlformats.org/officeDocument/2006/relationships/image" Target="../media/image11.jpeg"/><Relationship Id="rId1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8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6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12.jpeg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618287" y="882800"/>
            <a:ext cx="11435125" cy="3610975"/>
            <a:chOff x="618287" y="882800"/>
            <a:chExt cx="11435125" cy="3610975"/>
          </a:xfrm>
        </p:grpSpPr>
        <p:sp>
          <p:nvSpPr>
            <p:cNvPr id="6" name="文本框 5"/>
            <p:cNvSpPr txBox="1"/>
            <p:nvPr/>
          </p:nvSpPr>
          <p:spPr>
            <a:xfrm>
              <a:off x="618287" y="1680411"/>
              <a:ext cx="1544955" cy="2214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M</a:t>
              </a:r>
              <a:endParaRPr lang="en-US" altLang="zh-CN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464933" y="1992632"/>
              <a:ext cx="1250315" cy="2214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E</a:t>
              </a:r>
              <a:endParaRPr lang="en-US" altLang="zh-CN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016256" y="1060016"/>
              <a:ext cx="1250315" cy="2214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E</a:t>
              </a:r>
              <a:endParaRPr lang="en-US" altLang="zh-CN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009048" y="882800"/>
              <a:ext cx="1155700" cy="2214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T</a:t>
              </a:r>
              <a:endParaRPr lang="en-US" altLang="zh-CN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707835" y="1183377"/>
              <a:ext cx="882650" cy="26460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6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I</a:t>
              </a:r>
              <a:endParaRPr lang="en-US" altLang="zh-CN" sz="166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184372" y="1183808"/>
              <a:ext cx="1346835" cy="2214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N</a:t>
              </a:r>
              <a:endParaRPr lang="en-US" altLang="zh-CN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0706577" y="2089075"/>
              <a:ext cx="1346835" cy="2214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G</a:t>
              </a:r>
              <a:endParaRPr lang="en-US" altLang="zh-CN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9703189" y="1680411"/>
              <a:ext cx="309880" cy="2214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0886258" y="2278895"/>
              <a:ext cx="309880" cy="2214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8400" l="1600" r="98000">
                        <a14:foregroundMark x1="5050" y1="61950" x2="16500" y2="93700"/>
                        <a14:foregroundMark x1="8500" y1="92450" x2="46500" y2="95050"/>
                        <a14:foregroundMark x1="46500" y1="95050" x2="59300" y2="92450"/>
                        <a14:foregroundMark x1="73900" y1="48600" x2="81300" y2="54050"/>
                        <a14:foregroundMark x1="81300" y1="54050" x2="92450" y2="57900"/>
                        <a14:foregroundMark x1="97400" y1="65800" x2="96350" y2="81700"/>
                        <a14:foregroundMark x1="96350" y1="81700" x2="94750" y2="88650"/>
                        <a14:foregroundMark x1="94750" y1="88650" x2="91800" y2="93250"/>
                        <a14:foregroundMark x1="91800" y1="93250" x2="83600" y2="96150"/>
                        <a14:foregroundMark x1="48950" y1="43700" x2="44800" y2="42800"/>
                        <a14:foregroundMark x1="8000" y1="47550" x2="4750" y2="51550"/>
                        <a14:foregroundMark x1="4750" y1="51550" x2="2150" y2="57250"/>
                        <a14:foregroundMark x1="2150" y1="57250" x2="600" y2="63800"/>
                        <a14:foregroundMark x1="600" y1="63800" x2="1600" y2="79700"/>
                        <a14:foregroundMark x1="1600" y1="79700" x2="6800" y2="97200"/>
                        <a14:foregroundMark x1="17750" y1="80000" x2="29350" y2="85700"/>
                        <a14:foregroundMark x1="29350" y1="85700" x2="34750" y2="86300"/>
                        <a14:foregroundMark x1="50800" y1="97200" x2="55700" y2="98400"/>
                        <a14:foregroundMark x1="55700" y1="98400" x2="86450" y2="96150"/>
                        <a14:foregroundMark x1="86450" y1="96150" x2="98000" y2="98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3200400" y="3702427"/>
            <a:ext cx="584734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rgbClr val="F6E9D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转正答辩</a:t>
            </a:r>
            <a:r>
              <a:rPr lang="zh-CN" altLang="en-US" sz="3200" dirty="0">
                <a:solidFill>
                  <a:srgbClr val="F6E9D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会议</a:t>
            </a:r>
            <a:endParaRPr lang="zh-CN" altLang="en-US" sz="3200" dirty="0">
              <a:solidFill>
                <a:srgbClr val="F6E9D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86" y="450024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0" name="图片 19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729" y="436166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272" y="450259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3" name="PA_矩形 14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/>
          <p:nvPr>
            <p:custDataLst>
              <p:tags r:id="rId10"/>
            </p:custDataLst>
          </p:nvPr>
        </p:nvSpPr>
        <p:spPr>
          <a:xfrm>
            <a:off x="3076073" y="4304056"/>
            <a:ext cx="6096000" cy="3067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id-ID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Calibri"/>
              </a:rPr>
              <a:t>BECOME A</a:t>
            </a:r>
            <a:r>
              <a:rPr kumimoji="0" lang="id-ID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Calibri"/>
              </a:rPr>
              <a:t> </a:t>
            </a:r>
            <a:r>
              <a:rPr kumimoji="0" lang="en-US" altLang="id-ID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Calibri"/>
              </a:rPr>
              <a:t>FULL</a:t>
            </a:r>
            <a:r>
              <a:rPr kumimoji="0" lang="id-ID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Calibri"/>
              </a:rPr>
              <a:t> </a:t>
            </a:r>
            <a:r>
              <a:rPr kumimoji="0" lang="en-US" altLang="id-ID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Calibri"/>
              </a:rPr>
              <a:t>MEMBER</a:t>
            </a:r>
            <a:endParaRPr kumimoji="0" lang="en-US" altLang="id-ID" sz="14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Calibri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6850" y="157480"/>
            <a:ext cx="293560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b="1">
                <a:solidFill>
                  <a:srgbClr val="1C4648"/>
                </a:solidFill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    </a:t>
            </a:r>
            <a:r>
              <a:rPr lang="zh-CN" altLang="en-US" b="1">
                <a:solidFill>
                  <a:srgbClr val="1C4648"/>
                </a:solidFill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答辩人：张家维（</a:t>
            </a:r>
            <a:r>
              <a:rPr lang="zh-CN" altLang="en-US" b="1">
                <a:solidFill>
                  <a:srgbClr val="1C4648"/>
                </a:solidFill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维他）</a:t>
            </a:r>
            <a:br>
              <a:rPr lang="zh-CN" altLang="en-US" b="1">
                <a:solidFill>
                  <a:srgbClr val="1C4648"/>
                </a:solidFill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</a:br>
            <a:r>
              <a:rPr lang="zh-CN" altLang="en-US" b="1">
                <a:solidFill>
                  <a:srgbClr val="1C4648"/>
                </a:solidFill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答辩时间：</a:t>
            </a:r>
            <a:r>
              <a:rPr lang="en-US" altLang="zh-CN" b="1">
                <a:solidFill>
                  <a:srgbClr val="1C4648"/>
                </a:solidFill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2022/08/23</a:t>
            </a:r>
            <a:endParaRPr lang="en-US" altLang="zh-CN" b="1">
              <a:solidFill>
                <a:srgbClr val="1C4648"/>
              </a:solidFill>
              <a:latin typeface="华文仿宋" panose="02010600040101010101" charset="-122"/>
              <a:ea typeface="华文仿宋" panose="02010600040101010101" charset="-122"/>
              <a:cs typeface="华文仿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3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93978" y="1175882"/>
            <a:ext cx="11488900" cy="3308504"/>
            <a:chOff x="569732" y="1175882"/>
            <a:chExt cx="11488900" cy="3308504"/>
          </a:xfrm>
        </p:grpSpPr>
        <p:grpSp>
          <p:nvGrpSpPr>
            <p:cNvPr id="36" name="组合 35"/>
            <p:cNvGrpSpPr/>
            <p:nvPr/>
          </p:nvGrpSpPr>
          <p:grpSpPr>
            <a:xfrm>
              <a:off x="569732" y="1175882"/>
              <a:ext cx="9284660" cy="3046894"/>
              <a:chOff x="618287" y="1277346"/>
              <a:chExt cx="9284660" cy="3046894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618287" y="1680411"/>
                <a:ext cx="1050288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P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1637768" y="2045237"/>
                <a:ext cx="1083951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A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3023990" y="1814932"/>
                <a:ext cx="1050288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R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4405311" y="1277346"/>
                <a:ext cx="1050288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T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5810834" y="1579120"/>
                <a:ext cx="1050288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T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7275822" y="1725982"/>
                <a:ext cx="1034257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H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8852659" y="2108249"/>
                <a:ext cx="1050288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R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</p:grpSp>
        <p:sp>
          <p:nvSpPr>
            <p:cNvPr id="37" name="文本框 36"/>
            <p:cNvSpPr txBox="1"/>
            <p:nvPr/>
          </p:nvSpPr>
          <p:spPr>
            <a:xfrm>
              <a:off x="10043664" y="1869384"/>
              <a:ext cx="1074333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E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0984299" y="2268395"/>
              <a:ext cx="1074333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E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8400" l="1600" r="98000">
                        <a14:foregroundMark x1="5050" y1="61950" x2="16500" y2="93700"/>
                        <a14:foregroundMark x1="8500" y1="92450" x2="46500" y2="95050"/>
                        <a14:foregroundMark x1="46500" y1="95050" x2="59300" y2="92450"/>
                        <a14:foregroundMark x1="73900" y1="48600" x2="81300" y2="54050"/>
                        <a14:foregroundMark x1="81300" y1="54050" x2="92450" y2="57900"/>
                        <a14:foregroundMark x1="97400" y1="65800" x2="96350" y2="81700"/>
                        <a14:foregroundMark x1="96350" y1="81700" x2="94750" y2="88650"/>
                        <a14:foregroundMark x1="94750" y1="88650" x2="91800" y2="93250"/>
                        <a14:foregroundMark x1="91800" y1="93250" x2="83600" y2="96150"/>
                        <a14:foregroundMark x1="48950" y1="43700" x2="44800" y2="42800"/>
                        <a14:foregroundMark x1="8000" y1="47550" x2="4750" y2="51550"/>
                        <a14:foregroundMark x1="4750" y1="51550" x2="2150" y2="57250"/>
                        <a14:foregroundMark x1="2150" y1="57250" x2="600" y2="63800"/>
                        <a14:foregroundMark x1="600" y1="63800" x2="1600" y2="79700"/>
                        <a14:foregroundMark x1="1600" y1="79700" x2="6800" y2="97200"/>
                        <a14:foregroundMark x1="17750" y1="80000" x2="29350" y2="85700"/>
                        <a14:foregroundMark x1="29350" y1="85700" x2="34750" y2="86300"/>
                        <a14:foregroundMark x1="50800" y1="97200" x2="55700" y2="98400"/>
                        <a14:foregroundMark x1="55700" y1="98400" x2="86450" y2="96150"/>
                        <a14:foregroundMark x1="86450" y1="96150" x2="98000" y2="98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86" y="450024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729" y="436166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272" y="450259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PA_矩形 14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/>
          <p:nvPr>
            <p:custDataLst>
              <p:tags r:id="rId7"/>
            </p:custDataLst>
          </p:nvPr>
        </p:nvSpPr>
        <p:spPr>
          <a:xfrm>
            <a:off x="3848735" y="3929380"/>
            <a:ext cx="4493895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Calibri"/>
              </a:rPr>
              <a:t>未来工作计划及展望</a:t>
            </a:r>
            <a:endParaRPr kumimoji="0" lang="zh-CN" altLang="en-US" sz="20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2992236" y="778331"/>
            <a:ext cx="6207528" cy="1311946"/>
            <a:chOff x="5410265" y="1195901"/>
            <a:chExt cx="9932044" cy="2099113"/>
          </a:xfrm>
        </p:grpSpPr>
        <p:sp>
          <p:nvSpPr>
            <p:cNvPr id="25" name="Text Placeholder 2"/>
            <p:cNvSpPr txBox="1"/>
            <p:nvPr/>
          </p:nvSpPr>
          <p:spPr>
            <a:xfrm>
              <a:off x="5410265" y="1645636"/>
              <a:ext cx="9932044" cy="1649378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3130">
                <a:spcBef>
                  <a:spcPts val="1000"/>
                </a:spcBef>
              </a:pPr>
              <a:r>
                <a:rPr lang="zh-CN" altLang="en-US" sz="3000" dirty="0">
                  <a:solidFill>
                    <a:prstClr val="white"/>
                  </a:solidFill>
                  <a:effectLst>
                    <a:outerShdw blurRad="1270000" dist="914400" dir="8100000" algn="tr" rotWithShape="0">
                      <a:prstClr val="black">
                        <a:alpha val="40000"/>
                      </a:prstClr>
                    </a:outerShdw>
                  </a:effectLst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工作</a:t>
              </a:r>
              <a:r>
                <a:rPr lang="zh-CN" altLang="en-US" sz="3000" dirty="0">
                  <a:solidFill>
                    <a:prstClr val="white"/>
                  </a:solidFill>
                  <a:effectLst>
                    <a:outerShdw blurRad="1270000" dist="914400" dir="8100000" algn="tr" rotWithShape="0">
                      <a:prstClr val="black">
                        <a:alpha val="40000"/>
                      </a:prstClr>
                    </a:outerShdw>
                  </a:effectLst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计划</a:t>
              </a:r>
              <a:endParaRPr lang="zh-CN" altLang="en-US" sz="3000" dirty="0">
                <a:solidFill>
                  <a:prstClr val="white"/>
                </a:solidFill>
                <a:effectLst>
                  <a:outerShdw blurRad="1270000" dist="914400" dir="8100000" algn="tr" rotWithShape="0">
                    <a:prstClr val="black">
                      <a:alpha val="40000"/>
                    </a:prstClr>
                  </a:outerShdw>
                </a:effectLst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720831" y="1195901"/>
              <a:ext cx="3310912" cy="39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85750"/>
              <a:r>
                <a:rPr lang="en-US" sz="1000" spc="188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" panose="020B0502040204020203" pitchFamily="34" charset="0"/>
                </a:rPr>
                <a:t>PLAN</a:t>
              </a:r>
              <a:endParaRPr lang="en-US" sz="1000" spc="188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endParaRPr>
            </a:p>
          </p:txBody>
        </p:sp>
      </p:grpSp>
      <p:sp>
        <p:nvSpPr>
          <p:cNvPr id="27" name="Rectangle: Rounded Corners 26"/>
          <p:cNvSpPr/>
          <p:nvPr/>
        </p:nvSpPr>
        <p:spPr>
          <a:xfrm>
            <a:off x="1438947" y="2390524"/>
            <a:ext cx="2722688" cy="3080949"/>
          </a:xfrm>
          <a:prstGeom prst="roundRect">
            <a:avLst>
              <a:gd name="adj" fmla="val 1456"/>
            </a:avLst>
          </a:prstGeom>
          <a:solidFill>
            <a:schemeClr val="bg1">
              <a:alpha val="2000"/>
            </a:schemeClr>
          </a:solidFill>
          <a:ln w="38100">
            <a:solidFill>
              <a:schemeClr val="bg1">
                <a:alpha val="4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42" name="Rectangle: Rounded Corners 41"/>
          <p:cNvSpPr/>
          <p:nvPr/>
        </p:nvSpPr>
        <p:spPr>
          <a:xfrm>
            <a:off x="1128227" y="2103948"/>
            <a:ext cx="2722688" cy="3080949"/>
          </a:xfrm>
          <a:prstGeom prst="roundRect">
            <a:avLst>
              <a:gd name="adj" fmla="val 1456"/>
            </a:avLst>
          </a:prstGeom>
          <a:gradFill flip="none" rotWithShape="1">
            <a:gsLst>
              <a:gs pos="2000">
                <a:schemeClr val="accent1"/>
              </a:gs>
              <a:gs pos="100000">
                <a:schemeClr val="accent5"/>
              </a:gs>
            </a:gsLst>
            <a:lin ang="2700000" scaled="1"/>
            <a:tileRect/>
          </a:gradFill>
          <a:ln>
            <a:noFill/>
          </a:ln>
          <a:effectLst>
            <a:outerShdw blurRad="1270000" dist="1206500" sx="85000" sy="85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4" name="Freeform 59"/>
          <p:cNvSpPr>
            <a:spLocks noChangeArrowheads="1"/>
          </p:cNvSpPr>
          <p:nvPr/>
        </p:nvSpPr>
        <p:spPr bwMode="auto">
          <a:xfrm>
            <a:off x="2265468" y="2351925"/>
            <a:ext cx="448207" cy="468582"/>
          </a:xfrm>
          <a:custGeom>
            <a:avLst/>
            <a:gdLst>
              <a:gd name="T0" fmla="*/ 73627430 w 581"/>
              <a:gd name="T1" fmla="*/ 67678707 h 609"/>
              <a:gd name="T2" fmla="*/ 61659637 w 581"/>
              <a:gd name="T3" fmla="*/ 78678142 h 609"/>
              <a:gd name="T4" fmla="*/ 54244957 w 581"/>
              <a:gd name="T5" fmla="*/ 72208055 h 609"/>
              <a:gd name="T6" fmla="*/ 57106883 w 581"/>
              <a:gd name="T7" fmla="*/ 65867111 h 609"/>
              <a:gd name="T8" fmla="*/ 61659637 w 581"/>
              <a:gd name="T9" fmla="*/ 69490662 h 609"/>
              <a:gd name="T10" fmla="*/ 71806401 w 581"/>
              <a:gd name="T11" fmla="*/ 61338122 h 609"/>
              <a:gd name="T12" fmla="*/ 73627430 w 581"/>
              <a:gd name="T13" fmla="*/ 67678707 h 609"/>
              <a:gd name="T14" fmla="*/ 61659637 w 581"/>
              <a:gd name="T15" fmla="*/ 64055516 h 609"/>
              <a:gd name="T16" fmla="*/ 49691843 w 581"/>
              <a:gd name="T17" fmla="*/ 69490662 h 609"/>
              <a:gd name="T18" fmla="*/ 51513233 w 581"/>
              <a:gd name="T19" fmla="*/ 75054951 h 609"/>
              <a:gd name="T20" fmla="*/ 3772261 w 581"/>
              <a:gd name="T21" fmla="*/ 78678142 h 609"/>
              <a:gd name="T22" fmla="*/ 0 w 581"/>
              <a:gd name="T23" fmla="*/ 10999436 h 609"/>
              <a:gd name="T24" fmla="*/ 10146404 w 581"/>
              <a:gd name="T25" fmla="*/ 7246742 h 609"/>
              <a:gd name="T26" fmla="*/ 17561444 w 581"/>
              <a:gd name="T27" fmla="*/ 18246178 h 609"/>
              <a:gd name="T28" fmla="*/ 24845922 w 581"/>
              <a:gd name="T29" fmla="*/ 7246742 h 609"/>
              <a:gd name="T30" fmla="*/ 28488341 w 581"/>
              <a:gd name="T31" fmla="*/ 10999436 h 609"/>
              <a:gd name="T32" fmla="*/ 43318061 w 581"/>
              <a:gd name="T33" fmla="*/ 10999436 h 609"/>
              <a:gd name="T34" fmla="*/ 46960119 w 581"/>
              <a:gd name="T35" fmla="*/ 7246742 h 609"/>
              <a:gd name="T36" fmla="*/ 54244957 w 581"/>
              <a:gd name="T37" fmla="*/ 18246178 h 609"/>
              <a:gd name="T38" fmla="*/ 61659637 w 581"/>
              <a:gd name="T39" fmla="*/ 7246742 h 609"/>
              <a:gd name="T40" fmla="*/ 71806401 w 581"/>
              <a:gd name="T41" fmla="*/ 10999436 h 609"/>
              <a:gd name="T42" fmla="*/ 66212751 w 581"/>
              <a:gd name="T43" fmla="*/ 59526167 h 609"/>
              <a:gd name="T44" fmla="*/ 10146404 w 581"/>
              <a:gd name="T45" fmla="*/ 63149718 h 609"/>
              <a:gd name="T46" fmla="*/ 12878128 w 581"/>
              <a:gd name="T47" fmla="*/ 65867111 h 609"/>
              <a:gd name="T48" fmla="*/ 39545439 w 581"/>
              <a:gd name="T49" fmla="*/ 63149718 h 609"/>
              <a:gd name="T50" fmla="*/ 39545439 w 581"/>
              <a:gd name="T51" fmla="*/ 63149718 h 609"/>
              <a:gd name="T52" fmla="*/ 39545439 w 581"/>
              <a:gd name="T53" fmla="*/ 63149718 h 609"/>
              <a:gd name="T54" fmla="*/ 12878128 w 581"/>
              <a:gd name="T55" fmla="*/ 60431965 h 609"/>
              <a:gd name="T56" fmla="*/ 58017218 w 581"/>
              <a:gd name="T57" fmla="*/ 28339815 h 609"/>
              <a:gd name="T58" fmla="*/ 13788823 w 581"/>
              <a:gd name="T59" fmla="*/ 28339815 h 609"/>
              <a:gd name="T60" fmla="*/ 13788823 w 581"/>
              <a:gd name="T61" fmla="*/ 35715700 h 609"/>
              <a:gd name="T62" fmla="*/ 61659637 w 581"/>
              <a:gd name="T63" fmla="*/ 31963007 h 609"/>
              <a:gd name="T64" fmla="*/ 58017218 w 581"/>
              <a:gd name="T65" fmla="*/ 43868240 h 609"/>
              <a:gd name="T66" fmla="*/ 35903020 w 581"/>
              <a:gd name="T67" fmla="*/ 43868240 h 609"/>
              <a:gd name="T68" fmla="*/ 13788823 w 581"/>
              <a:gd name="T69" fmla="*/ 43868240 h 609"/>
              <a:gd name="T70" fmla="*/ 13788823 w 581"/>
              <a:gd name="T71" fmla="*/ 51244484 h 609"/>
              <a:gd name="T72" fmla="*/ 35903020 w 581"/>
              <a:gd name="T73" fmla="*/ 51244484 h 609"/>
              <a:gd name="T74" fmla="*/ 61659637 w 581"/>
              <a:gd name="T75" fmla="*/ 47491791 h 609"/>
              <a:gd name="T76" fmla="*/ 54244957 w 581"/>
              <a:gd name="T77" fmla="*/ 14622627 h 609"/>
              <a:gd name="T78" fmla="*/ 50602538 w 581"/>
              <a:gd name="T79" fmla="*/ 10999436 h 609"/>
              <a:gd name="T80" fmla="*/ 54244957 w 581"/>
              <a:gd name="T81" fmla="*/ 0 h 609"/>
              <a:gd name="T82" fmla="*/ 58017218 w 581"/>
              <a:gd name="T83" fmla="*/ 10999436 h 609"/>
              <a:gd name="T84" fmla="*/ 35903020 w 581"/>
              <a:gd name="T85" fmla="*/ 14622627 h 609"/>
              <a:gd name="T86" fmla="*/ 32260601 w 581"/>
              <a:gd name="T87" fmla="*/ 10999436 h 609"/>
              <a:gd name="T88" fmla="*/ 35903020 w 581"/>
              <a:gd name="T89" fmla="*/ 0 h 609"/>
              <a:gd name="T90" fmla="*/ 39545439 w 581"/>
              <a:gd name="T91" fmla="*/ 10999436 h 609"/>
              <a:gd name="T92" fmla="*/ 17561444 w 581"/>
              <a:gd name="T93" fmla="*/ 14622627 h 609"/>
              <a:gd name="T94" fmla="*/ 13788823 w 581"/>
              <a:gd name="T95" fmla="*/ 10999436 h 609"/>
              <a:gd name="T96" fmla="*/ 17561444 w 581"/>
              <a:gd name="T97" fmla="*/ 0 h 609"/>
              <a:gd name="T98" fmla="*/ 21203502 w 581"/>
              <a:gd name="T99" fmla="*/ 10999436 h 609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581" h="609">
                <a:moveTo>
                  <a:pt x="566" y="523"/>
                </a:moveTo>
                <a:lnTo>
                  <a:pt x="566" y="523"/>
                </a:lnTo>
                <a:cubicBezTo>
                  <a:pt x="495" y="594"/>
                  <a:pt x="495" y="594"/>
                  <a:pt x="495" y="594"/>
                </a:cubicBezTo>
                <a:cubicBezTo>
                  <a:pt x="488" y="601"/>
                  <a:pt x="481" y="608"/>
                  <a:pt x="474" y="608"/>
                </a:cubicBezTo>
                <a:cubicBezTo>
                  <a:pt x="467" y="608"/>
                  <a:pt x="460" y="601"/>
                  <a:pt x="453" y="594"/>
                </a:cubicBezTo>
                <a:cubicBezTo>
                  <a:pt x="417" y="558"/>
                  <a:pt x="417" y="558"/>
                  <a:pt x="417" y="558"/>
                </a:cubicBezTo>
                <a:cubicBezTo>
                  <a:pt x="410" y="551"/>
                  <a:pt x="410" y="544"/>
                  <a:pt x="410" y="537"/>
                </a:cubicBezTo>
                <a:cubicBezTo>
                  <a:pt x="410" y="523"/>
                  <a:pt x="417" y="509"/>
                  <a:pt x="439" y="509"/>
                </a:cubicBezTo>
                <a:cubicBezTo>
                  <a:pt x="446" y="509"/>
                  <a:pt x="453" y="516"/>
                  <a:pt x="453" y="523"/>
                </a:cubicBezTo>
                <a:cubicBezTo>
                  <a:pt x="474" y="537"/>
                  <a:pt x="474" y="537"/>
                  <a:pt x="474" y="537"/>
                </a:cubicBezTo>
                <a:cubicBezTo>
                  <a:pt x="530" y="481"/>
                  <a:pt x="530" y="481"/>
                  <a:pt x="530" y="481"/>
                </a:cubicBezTo>
                <a:cubicBezTo>
                  <a:pt x="537" y="474"/>
                  <a:pt x="545" y="474"/>
                  <a:pt x="552" y="474"/>
                </a:cubicBezTo>
                <a:cubicBezTo>
                  <a:pt x="566" y="474"/>
                  <a:pt x="580" y="488"/>
                  <a:pt x="580" y="502"/>
                </a:cubicBezTo>
                <a:cubicBezTo>
                  <a:pt x="580" y="509"/>
                  <a:pt x="573" y="516"/>
                  <a:pt x="566" y="523"/>
                </a:cubicBezTo>
                <a:close/>
                <a:moveTo>
                  <a:pt x="474" y="495"/>
                </a:moveTo>
                <a:lnTo>
                  <a:pt x="474" y="495"/>
                </a:lnTo>
                <a:cubicBezTo>
                  <a:pt x="467" y="488"/>
                  <a:pt x="453" y="481"/>
                  <a:pt x="439" y="481"/>
                </a:cubicBezTo>
                <a:cubicBezTo>
                  <a:pt x="403" y="481"/>
                  <a:pt x="382" y="509"/>
                  <a:pt x="382" y="537"/>
                </a:cubicBezTo>
                <a:cubicBezTo>
                  <a:pt x="382" y="558"/>
                  <a:pt x="389" y="573"/>
                  <a:pt x="396" y="580"/>
                </a:cubicBezTo>
                <a:cubicBezTo>
                  <a:pt x="424" y="608"/>
                  <a:pt x="424" y="608"/>
                  <a:pt x="424" y="608"/>
                </a:cubicBezTo>
                <a:cubicBezTo>
                  <a:pt x="29" y="608"/>
                  <a:pt x="29" y="608"/>
                  <a:pt x="29" y="608"/>
                </a:cubicBezTo>
                <a:cubicBezTo>
                  <a:pt x="15" y="608"/>
                  <a:pt x="0" y="594"/>
                  <a:pt x="0" y="580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71"/>
                  <a:pt x="15" y="56"/>
                  <a:pt x="29" y="56"/>
                </a:cubicBezTo>
                <a:cubicBezTo>
                  <a:pt x="78" y="56"/>
                  <a:pt x="78" y="56"/>
                  <a:pt x="78" y="56"/>
                </a:cubicBezTo>
                <a:cubicBezTo>
                  <a:pt x="78" y="85"/>
                  <a:pt x="78" y="85"/>
                  <a:pt x="78" y="85"/>
                </a:cubicBezTo>
                <a:cubicBezTo>
                  <a:pt x="78" y="120"/>
                  <a:pt x="106" y="141"/>
                  <a:pt x="135" y="141"/>
                </a:cubicBezTo>
                <a:cubicBezTo>
                  <a:pt x="163" y="141"/>
                  <a:pt x="191" y="120"/>
                  <a:pt x="191" y="85"/>
                </a:cubicBezTo>
                <a:cubicBezTo>
                  <a:pt x="191" y="56"/>
                  <a:pt x="191" y="56"/>
                  <a:pt x="191" y="56"/>
                </a:cubicBezTo>
                <a:cubicBezTo>
                  <a:pt x="219" y="56"/>
                  <a:pt x="219" y="56"/>
                  <a:pt x="219" y="56"/>
                </a:cubicBezTo>
                <a:cubicBezTo>
                  <a:pt x="219" y="85"/>
                  <a:pt x="219" y="85"/>
                  <a:pt x="219" y="85"/>
                </a:cubicBezTo>
                <a:cubicBezTo>
                  <a:pt x="219" y="120"/>
                  <a:pt x="248" y="141"/>
                  <a:pt x="276" y="141"/>
                </a:cubicBezTo>
                <a:cubicBezTo>
                  <a:pt x="304" y="141"/>
                  <a:pt x="333" y="120"/>
                  <a:pt x="333" y="85"/>
                </a:cubicBezTo>
                <a:cubicBezTo>
                  <a:pt x="333" y="56"/>
                  <a:pt x="333" y="56"/>
                  <a:pt x="333" y="56"/>
                </a:cubicBezTo>
                <a:cubicBezTo>
                  <a:pt x="361" y="56"/>
                  <a:pt x="361" y="56"/>
                  <a:pt x="361" y="56"/>
                </a:cubicBezTo>
                <a:cubicBezTo>
                  <a:pt x="361" y="85"/>
                  <a:pt x="361" y="85"/>
                  <a:pt x="361" y="85"/>
                </a:cubicBezTo>
                <a:cubicBezTo>
                  <a:pt x="361" y="120"/>
                  <a:pt x="389" y="141"/>
                  <a:pt x="417" y="141"/>
                </a:cubicBezTo>
                <a:cubicBezTo>
                  <a:pt x="446" y="141"/>
                  <a:pt x="474" y="120"/>
                  <a:pt x="474" y="85"/>
                </a:cubicBezTo>
                <a:cubicBezTo>
                  <a:pt x="474" y="56"/>
                  <a:pt x="474" y="56"/>
                  <a:pt x="474" y="56"/>
                </a:cubicBezTo>
                <a:cubicBezTo>
                  <a:pt x="523" y="56"/>
                  <a:pt x="523" y="56"/>
                  <a:pt x="523" y="56"/>
                </a:cubicBezTo>
                <a:cubicBezTo>
                  <a:pt x="537" y="56"/>
                  <a:pt x="552" y="71"/>
                  <a:pt x="552" y="85"/>
                </a:cubicBezTo>
                <a:cubicBezTo>
                  <a:pt x="552" y="445"/>
                  <a:pt x="552" y="445"/>
                  <a:pt x="552" y="445"/>
                </a:cubicBezTo>
                <a:cubicBezTo>
                  <a:pt x="530" y="445"/>
                  <a:pt x="516" y="452"/>
                  <a:pt x="509" y="460"/>
                </a:cubicBezTo>
                <a:lnTo>
                  <a:pt x="474" y="495"/>
                </a:lnTo>
                <a:close/>
                <a:moveTo>
                  <a:pt x="78" y="488"/>
                </a:moveTo>
                <a:lnTo>
                  <a:pt x="78" y="488"/>
                </a:lnTo>
                <a:cubicBezTo>
                  <a:pt x="78" y="502"/>
                  <a:pt x="85" y="509"/>
                  <a:pt x="99" y="509"/>
                </a:cubicBezTo>
                <a:cubicBezTo>
                  <a:pt x="283" y="509"/>
                  <a:pt x="283" y="509"/>
                  <a:pt x="283" y="509"/>
                </a:cubicBezTo>
                <a:cubicBezTo>
                  <a:pt x="297" y="509"/>
                  <a:pt x="304" y="502"/>
                  <a:pt x="304" y="488"/>
                </a:cubicBezTo>
                <a:cubicBezTo>
                  <a:pt x="304" y="474"/>
                  <a:pt x="297" y="467"/>
                  <a:pt x="283" y="467"/>
                </a:cubicBezTo>
                <a:cubicBezTo>
                  <a:pt x="99" y="467"/>
                  <a:pt x="99" y="467"/>
                  <a:pt x="99" y="467"/>
                </a:cubicBezTo>
                <a:cubicBezTo>
                  <a:pt x="85" y="467"/>
                  <a:pt x="78" y="474"/>
                  <a:pt x="78" y="488"/>
                </a:cubicBezTo>
                <a:close/>
                <a:moveTo>
                  <a:pt x="446" y="219"/>
                </a:moveTo>
                <a:lnTo>
                  <a:pt x="446" y="219"/>
                </a:lnTo>
                <a:cubicBezTo>
                  <a:pt x="106" y="219"/>
                  <a:pt x="106" y="219"/>
                  <a:pt x="106" y="219"/>
                </a:cubicBezTo>
                <a:cubicBezTo>
                  <a:pt x="92" y="219"/>
                  <a:pt x="78" y="233"/>
                  <a:pt x="78" y="247"/>
                </a:cubicBezTo>
                <a:cubicBezTo>
                  <a:pt x="78" y="262"/>
                  <a:pt x="92" y="276"/>
                  <a:pt x="106" y="276"/>
                </a:cubicBezTo>
                <a:cubicBezTo>
                  <a:pt x="446" y="276"/>
                  <a:pt x="446" y="276"/>
                  <a:pt x="446" y="276"/>
                </a:cubicBezTo>
                <a:cubicBezTo>
                  <a:pt x="460" y="276"/>
                  <a:pt x="474" y="262"/>
                  <a:pt x="474" y="247"/>
                </a:cubicBezTo>
                <a:cubicBezTo>
                  <a:pt x="474" y="233"/>
                  <a:pt x="460" y="219"/>
                  <a:pt x="446" y="219"/>
                </a:cubicBezTo>
                <a:close/>
                <a:moveTo>
                  <a:pt x="446" y="339"/>
                </a:moveTo>
                <a:lnTo>
                  <a:pt x="446" y="339"/>
                </a:lnTo>
                <a:cubicBezTo>
                  <a:pt x="276" y="339"/>
                  <a:pt x="276" y="339"/>
                  <a:pt x="276" y="339"/>
                </a:cubicBezTo>
                <a:cubicBezTo>
                  <a:pt x="226" y="339"/>
                  <a:pt x="226" y="339"/>
                  <a:pt x="226" y="339"/>
                </a:cubicBezTo>
                <a:cubicBezTo>
                  <a:pt x="106" y="339"/>
                  <a:pt x="106" y="339"/>
                  <a:pt x="106" y="339"/>
                </a:cubicBezTo>
                <a:cubicBezTo>
                  <a:pt x="92" y="339"/>
                  <a:pt x="78" y="353"/>
                  <a:pt x="78" y="367"/>
                </a:cubicBezTo>
                <a:cubicBezTo>
                  <a:pt x="78" y="389"/>
                  <a:pt x="92" y="396"/>
                  <a:pt x="106" y="396"/>
                </a:cubicBezTo>
                <a:cubicBezTo>
                  <a:pt x="226" y="396"/>
                  <a:pt x="226" y="396"/>
                  <a:pt x="226" y="396"/>
                </a:cubicBezTo>
                <a:cubicBezTo>
                  <a:pt x="276" y="396"/>
                  <a:pt x="276" y="396"/>
                  <a:pt x="276" y="396"/>
                </a:cubicBezTo>
                <a:cubicBezTo>
                  <a:pt x="446" y="396"/>
                  <a:pt x="446" y="396"/>
                  <a:pt x="446" y="396"/>
                </a:cubicBezTo>
                <a:cubicBezTo>
                  <a:pt x="460" y="396"/>
                  <a:pt x="474" y="389"/>
                  <a:pt x="474" y="367"/>
                </a:cubicBezTo>
                <a:cubicBezTo>
                  <a:pt x="474" y="353"/>
                  <a:pt x="460" y="339"/>
                  <a:pt x="446" y="339"/>
                </a:cubicBezTo>
                <a:close/>
                <a:moveTo>
                  <a:pt x="417" y="113"/>
                </a:moveTo>
                <a:lnTo>
                  <a:pt x="417" y="113"/>
                </a:lnTo>
                <a:cubicBezTo>
                  <a:pt x="403" y="113"/>
                  <a:pt x="389" y="106"/>
                  <a:pt x="389" y="85"/>
                </a:cubicBezTo>
                <a:cubicBezTo>
                  <a:pt x="389" y="28"/>
                  <a:pt x="389" y="28"/>
                  <a:pt x="389" y="28"/>
                </a:cubicBezTo>
                <a:cubicBezTo>
                  <a:pt x="389" y="14"/>
                  <a:pt x="403" y="0"/>
                  <a:pt x="417" y="0"/>
                </a:cubicBezTo>
                <a:cubicBezTo>
                  <a:pt x="431" y="0"/>
                  <a:pt x="446" y="14"/>
                  <a:pt x="446" y="28"/>
                </a:cubicBezTo>
                <a:cubicBezTo>
                  <a:pt x="446" y="85"/>
                  <a:pt x="446" y="85"/>
                  <a:pt x="446" y="85"/>
                </a:cubicBezTo>
                <a:cubicBezTo>
                  <a:pt x="446" y="106"/>
                  <a:pt x="431" y="113"/>
                  <a:pt x="417" y="113"/>
                </a:cubicBezTo>
                <a:close/>
                <a:moveTo>
                  <a:pt x="276" y="113"/>
                </a:moveTo>
                <a:lnTo>
                  <a:pt x="276" y="113"/>
                </a:lnTo>
                <a:cubicBezTo>
                  <a:pt x="262" y="113"/>
                  <a:pt x="248" y="106"/>
                  <a:pt x="248" y="85"/>
                </a:cubicBezTo>
                <a:cubicBezTo>
                  <a:pt x="248" y="28"/>
                  <a:pt x="248" y="28"/>
                  <a:pt x="248" y="28"/>
                </a:cubicBezTo>
                <a:cubicBezTo>
                  <a:pt x="248" y="14"/>
                  <a:pt x="262" y="0"/>
                  <a:pt x="276" y="0"/>
                </a:cubicBezTo>
                <a:cubicBezTo>
                  <a:pt x="290" y="0"/>
                  <a:pt x="304" y="14"/>
                  <a:pt x="304" y="28"/>
                </a:cubicBezTo>
                <a:cubicBezTo>
                  <a:pt x="304" y="85"/>
                  <a:pt x="304" y="85"/>
                  <a:pt x="304" y="85"/>
                </a:cubicBezTo>
                <a:cubicBezTo>
                  <a:pt x="304" y="106"/>
                  <a:pt x="290" y="113"/>
                  <a:pt x="276" y="113"/>
                </a:cubicBezTo>
                <a:close/>
                <a:moveTo>
                  <a:pt x="135" y="113"/>
                </a:moveTo>
                <a:lnTo>
                  <a:pt x="135" y="113"/>
                </a:lnTo>
                <a:cubicBezTo>
                  <a:pt x="121" y="113"/>
                  <a:pt x="106" y="106"/>
                  <a:pt x="106" y="85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14"/>
                  <a:pt x="121" y="0"/>
                  <a:pt x="135" y="0"/>
                </a:cubicBezTo>
                <a:cubicBezTo>
                  <a:pt x="149" y="0"/>
                  <a:pt x="163" y="14"/>
                  <a:pt x="163" y="28"/>
                </a:cubicBezTo>
                <a:cubicBezTo>
                  <a:pt x="163" y="85"/>
                  <a:pt x="163" y="85"/>
                  <a:pt x="163" y="85"/>
                </a:cubicBezTo>
                <a:cubicBezTo>
                  <a:pt x="163" y="106"/>
                  <a:pt x="149" y="113"/>
                  <a:pt x="135" y="1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/>
          <a:p>
            <a:pPr defTabSz="285750"/>
            <a:endParaRPr lang="en-US" sz="1750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26632" y="3133622"/>
            <a:ext cx="1325880" cy="321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85750"/>
            <a:r>
              <a:rPr lang="zh-CN" altLang="en-US" sz="15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熟悉主营</a:t>
            </a:r>
            <a:r>
              <a:rPr lang="zh-CN" altLang="en-US" sz="15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业务</a:t>
            </a:r>
            <a:endParaRPr lang="zh-CN" altLang="en-US" sz="15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2" name="Rectangle: Rounded Corners 11"/>
          <p:cNvSpPr/>
          <p:nvPr/>
        </p:nvSpPr>
        <p:spPr>
          <a:xfrm>
            <a:off x="2341030" y="3551900"/>
            <a:ext cx="297084" cy="47161"/>
          </a:xfrm>
          <a:prstGeom prst="roundRect">
            <a:avLst>
              <a:gd name="adj" fmla="val 123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750">
              <a:gradFill>
                <a:gsLst>
                  <a:gs pos="2000">
                    <a:srgbClr val="18B09E"/>
                  </a:gs>
                  <a:gs pos="100000">
                    <a:srgbClr val="7F7F7F"/>
                  </a:gs>
                </a:gsLst>
                <a:lin ang="0" scaled="0"/>
              </a:gra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324748" y="3690772"/>
            <a:ext cx="2329646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熟悉主营业务的逻辑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需求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algn="ctr"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更加迅速的处理生产环境的</a:t>
            </a:r>
            <a:r>
              <a:rPr lang="en-US" altLang="zh-CN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bug</a:t>
            </a:r>
            <a:endParaRPr lang="en-US" altLang="zh-CN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algn="ctr"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新业务需求开发更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迅速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3" name="Freeform 55"/>
          <p:cNvSpPr>
            <a:spLocks noChangeArrowheads="1"/>
          </p:cNvSpPr>
          <p:nvPr/>
        </p:nvSpPr>
        <p:spPr bwMode="auto">
          <a:xfrm>
            <a:off x="5865106" y="2591242"/>
            <a:ext cx="461789" cy="468582"/>
          </a:xfrm>
          <a:custGeom>
            <a:avLst/>
            <a:gdLst>
              <a:gd name="T0" fmla="*/ 73816246 w 601"/>
              <a:gd name="T1" fmla="*/ 78678142 h 609"/>
              <a:gd name="T2" fmla="*/ 73816246 w 601"/>
              <a:gd name="T3" fmla="*/ 78678142 h 609"/>
              <a:gd name="T4" fmla="*/ 3613541 w 601"/>
              <a:gd name="T5" fmla="*/ 78678142 h 609"/>
              <a:gd name="T6" fmla="*/ 0 w 601"/>
              <a:gd name="T7" fmla="*/ 75054951 h 609"/>
              <a:gd name="T8" fmla="*/ 0 w 601"/>
              <a:gd name="T9" fmla="*/ 13716829 h 609"/>
              <a:gd name="T10" fmla="*/ 3613541 w 601"/>
              <a:gd name="T11" fmla="*/ 10093638 h 609"/>
              <a:gd name="T12" fmla="*/ 10840264 w 601"/>
              <a:gd name="T13" fmla="*/ 10093638 h 609"/>
              <a:gd name="T14" fmla="*/ 10840264 w 601"/>
              <a:gd name="T15" fmla="*/ 13716829 h 609"/>
              <a:gd name="T16" fmla="*/ 19099426 w 601"/>
              <a:gd name="T17" fmla="*/ 21998871 h 609"/>
              <a:gd name="T18" fmla="*/ 27229624 w 601"/>
              <a:gd name="T19" fmla="*/ 13716829 h 609"/>
              <a:gd name="T20" fmla="*/ 27229624 w 601"/>
              <a:gd name="T21" fmla="*/ 10093638 h 609"/>
              <a:gd name="T22" fmla="*/ 49167722 w 601"/>
              <a:gd name="T23" fmla="*/ 10093638 h 609"/>
              <a:gd name="T24" fmla="*/ 49167722 w 601"/>
              <a:gd name="T25" fmla="*/ 13716829 h 609"/>
              <a:gd name="T26" fmla="*/ 58330360 w 601"/>
              <a:gd name="T27" fmla="*/ 21998871 h 609"/>
              <a:gd name="T28" fmla="*/ 66460558 w 601"/>
              <a:gd name="T29" fmla="*/ 13716829 h 609"/>
              <a:gd name="T30" fmla="*/ 66460558 w 601"/>
              <a:gd name="T31" fmla="*/ 10093638 h 609"/>
              <a:gd name="T32" fmla="*/ 73816246 w 601"/>
              <a:gd name="T33" fmla="*/ 10093638 h 609"/>
              <a:gd name="T34" fmla="*/ 77429787 w 601"/>
              <a:gd name="T35" fmla="*/ 13716829 h 609"/>
              <a:gd name="T36" fmla="*/ 77429787 w 601"/>
              <a:gd name="T37" fmla="*/ 75054951 h 609"/>
              <a:gd name="T38" fmla="*/ 73816246 w 601"/>
              <a:gd name="T39" fmla="*/ 78678142 h 609"/>
              <a:gd name="T40" fmla="*/ 70203064 w 601"/>
              <a:gd name="T41" fmla="*/ 29245613 h 609"/>
              <a:gd name="T42" fmla="*/ 70203064 w 601"/>
              <a:gd name="T43" fmla="*/ 29245613 h 609"/>
              <a:gd name="T44" fmla="*/ 7226723 w 601"/>
              <a:gd name="T45" fmla="*/ 29245613 h 609"/>
              <a:gd name="T46" fmla="*/ 7226723 w 601"/>
              <a:gd name="T47" fmla="*/ 71302258 h 609"/>
              <a:gd name="T48" fmla="*/ 70203064 w 601"/>
              <a:gd name="T49" fmla="*/ 71302258 h 609"/>
              <a:gd name="T50" fmla="*/ 70203064 w 601"/>
              <a:gd name="T51" fmla="*/ 29245613 h 609"/>
              <a:gd name="T52" fmla="*/ 26326149 w 601"/>
              <a:gd name="T53" fmla="*/ 46585633 h 609"/>
              <a:gd name="T54" fmla="*/ 26326149 w 601"/>
              <a:gd name="T55" fmla="*/ 46585633 h 609"/>
              <a:gd name="T56" fmla="*/ 29165180 w 601"/>
              <a:gd name="T57" fmla="*/ 47491791 h 609"/>
              <a:gd name="T58" fmla="*/ 34585312 w 601"/>
              <a:gd name="T59" fmla="*/ 53961878 h 609"/>
              <a:gd name="T60" fmla="*/ 49167722 w 601"/>
              <a:gd name="T61" fmla="*/ 39339251 h 609"/>
              <a:gd name="T62" fmla="*/ 51877788 w 601"/>
              <a:gd name="T63" fmla="*/ 38433453 h 609"/>
              <a:gd name="T64" fmla="*/ 55620295 w 601"/>
              <a:gd name="T65" fmla="*/ 42056644 h 609"/>
              <a:gd name="T66" fmla="*/ 54716819 w 601"/>
              <a:gd name="T67" fmla="*/ 43868240 h 609"/>
              <a:gd name="T68" fmla="*/ 37295378 w 601"/>
              <a:gd name="T69" fmla="*/ 61338122 h 609"/>
              <a:gd name="T70" fmla="*/ 34585312 w 601"/>
              <a:gd name="T71" fmla="*/ 62243920 h 609"/>
              <a:gd name="T72" fmla="*/ 32778721 w 601"/>
              <a:gd name="T73" fmla="*/ 61338122 h 609"/>
              <a:gd name="T74" fmla="*/ 23616083 w 601"/>
              <a:gd name="T75" fmla="*/ 53056080 h 609"/>
              <a:gd name="T76" fmla="*/ 22712608 w 601"/>
              <a:gd name="T77" fmla="*/ 50338687 h 609"/>
              <a:gd name="T78" fmla="*/ 26326149 w 601"/>
              <a:gd name="T79" fmla="*/ 46585633 h 609"/>
              <a:gd name="T80" fmla="*/ 58330360 w 601"/>
              <a:gd name="T81" fmla="*/ 17340380 h 609"/>
              <a:gd name="T82" fmla="*/ 58330360 w 601"/>
              <a:gd name="T83" fmla="*/ 17340380 h 609"/>
              <a:gd name="T84" fmla="*/ 54716819 w 601"/>
              <a:gd name="T85" fmla="*/ 13716829 h 609"/>
              <a:gd name="T86" fmla="*/ 54716819 w 601"/>
              <a:gd name="T87" fmla="*/ 3623191 h 609"/>
              <a:gd name="T88" fmla="*/ 58330360 w 601"/>
              <a:gd name="T89" fmla="*/ 0 h 609"/>
              <a:gd name="T90" fmla="*/ 61943901 w 601"/>
              <a:gd name="T91" fmla="*/ 3623191 h 609"/>
              <a:gd name="T92" fmla="*/ 61943901 w 601"/>
              <a:gd name="T93" fmla="*/ 13716829 h 609"/>
              <a:gd name="T94" fmla="*/ 58330360 w 601"/>
              <a:gd name="T95" fmla="*/ 17340380 h 609"/>
              <a:gd name="T96" fmla="*/ 19099426 w 601"/>
              <a:gd name="T97" fmla="*/ 17340380 h 609"/>
              <a:gd name="T98" fmla="*/ 19099426 w 601"/>
              <a:gd name="T99" fmla="*/ 17340380 h 609"/>
              <a:gd name="T100" fmla="*/ 15485886 w 601"/>
              <a:gd name="T101" fmla="*/ 13716829 h 609"/>
              <a:gd name="T102" fmla="*/ 15485886 w 601"/>
              <a:gd name="T103" fmla="*/ 3623191 h 609"/>
              <a:gd name="T104" fmla="*/ 19099426 w 601"/>
              <a:gd name="T105" fmla="*/ 0 h 609"/>
              <a:gd name="T106" fmla="*/ 22712608 w 601"/>
              <a:gd name="T107" fmla="*/ 3623191 h 609"/>
              <a:gd name="T108" fmla="*/ 22712608 w 601"/>
              <a:gd name="T109" fmla="*/ 13716829 h 609"/>
              <a:gd name="T110" fmla="*/ 19099426 w 601"/>
              <a:gd name="T111" fmla="*/ 17340380 h 609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601" h="609">
                <a:moveTo>
                  <a:pt x="572" y="608"/>
                </a:moveTo>
                <a:lnTo>
                  <a:pt x="572" y="608"/>
                </a:lnTo>
                <a:cubicBezTo>
                  <a:pt x="28" y="608"/>
                  <a:pt x="28" y="608"/>
                  <a:pt x="28" y="608"/>
                </a:cubicBezTo>
                <a:cubicBezTo>
                  <a:pt x="7" y="608"/>
                  <a:pt x="0" y="594"/>
                  <a:pt x="0" y="580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92"/>
                  <a:pt x="7" y="78"/>
                  <a:pt x="28" y="78"/>
                </a:cubicBezTo>
                <a:cubicBezTo>
                  <a:pt x="84" y="78"/>
                  <a:pt x="84" y="78"/>
                  <a:pt x="84" y="78"/>
                </a:cubicBezTo>
                <a:cubicBezTo>
                  <a:pt x="84" y="106"/>
                  <a:pt x="84" y="106"/>
                  <a:pt x="84" y="106"/>
                </a:cubicBezTo>
                <a:cubicBezTo>
                  <a:pt x="84" y="141"/>
                  <a:pt x="113" y="170"/>
                  <a:pt x="148" y="170"/>
                </a:cubicBezTo>
                <a:cubicBezTo>
                  <a:pt x="183" y="170"/>
                  <a:pt x="211" y="141"/>
                  <a:pt x="211" y="106"/>
                </a:cubicBezTo>
                <a:cubicBezTo>
                  <a:pt x="211" y="78"/>
                  <a:pt x="211" y="78"/>
                  <a:pt x="211" y="78"/>
                </a:cubicBezTo>
                <a:cubicBezTo>
                  <a:pt x="381" y="78"/>
                  <a:pt x="381" y="78"/>
                  <a:pt x="381" y="78"/>
                </a:cubicBezTo>
                <a:cubicBezTo>
                  <a:pt x="381" y="106"/>
                  <a:pt x="381" y="106"/>
                  <a:pt x="381" y="106"/>
                </a:cubicBezTo>
                <a:cubicBezTo>
                  <a:pt x="381" y="141"/>
                  <a:pt x="417" y="170"/>
                  <a:pt x="452" y="170"/>
                </a:cubicBezTo>
                <a:cubicBezTo>
                  <a:pt x="487" y="170"/>
                  <a:pt x="515" y="141"/>
                  <a:pt x="515" y="106"/>
                </a:cubicBezTo>
                <a:cubicBezTo>
                  <a:pt x="515" y="78"/>
                  <a:pt x="515" y="78"/>
                  <a:pt x="515" y="78"/>
                </a:cubicBezTo>
                <a:cubicBezTo>
                  <a:pt x="572" y="78"/>
                  <a:pt x="572" y="78"/>
                  <a:pt x="572" y="78"/>
                </a:cubicBezTo>
                <a:cubicBezTo>
                  <a:pt x="586" y="78"/>
                  <a:pt x="600" y="92"/>
                  <a:pt x="600" y="106"/>
                </a:cubicBezTo>
                <a:cubicBezTo>
                  <a:pt x="600" y="580"/>
                  <a:pt x="600" y="580"/>
                  <a:pt x="600" y="580"/>
                </a:cubicBezTo>
                <a:cubicBezTo>
                  <a:pt x="600" y="594"/>
                  <a:pt x="586" y="608"/>
                  <a:pt x="572" y="608"/>
                </a:cubicBezTo>
                <a:close/>
                <a:moveTo>
                  <a:pt x="544" y="226"/>
                </a:moveTo>
                <a:lnTo>
                  <a:pt x="544" y="226"/>
                </a:lnTo>
                <a:cubicBezTo>
                  <a:pt x="56" y="226"/>
                  <a:pt x="56" y="226"/>
                  <a:pt x="56" y="226"/>
                </a:cubicBezTo>
                <a:cubicBezTo>
                  <a:pt x="56" y="551"/>
                  <a:pt x="56" y="551"/>
                  <a:pt x="56" y="551"/>
                </a:cubicBezTo>
                <a:cubicBezTo>
                  <a:pt x="544" y="551"/>
                  <a:pt x="544" y="551"/>
                  <a:pt x="544" y="551"/>
                </a:cubicBezTo>
                <a:lnTo>
                  <a:pt x="544" y="226"/>
                </a:lnTo>
                <a:close/>
                <a:moveTo>
                  <a:pt x="204" y="360"/>
                </a:moveTo>
                <a:lnTo>
                  <a:pt x="204" y="360"/>
                </a:lnTo>
                <a:cubicBezTo>
                  <a:pt x="211" y="360"/>
                  <a:pt x="219" y="360"/>
                  <a:pt x="226" y="367"/>
                </a:cubicBezTo>
                <a:cubicBezTo>
                  <a:pt x="268" y="417"/>
                  <a:pt x="268" y="417"/>
                  <a:pt x="268" y="417"/>
                </a:cubicBezTo>
                <a:cubicBezTo>
                  <a:pt x="381" y="304"/>
                  <a:pt x="381" y="304"/>
                  <a:pt x="381" y="304"/>
                </a:cubicBezTo>
                <a:cubicBezTo>
                  <a:pt x="388" y="297"/>
                  <a:pt x="395" y="297"/>
                  <a:pt x="402" y="297"/>
                </a:cubicBezTo>
                <a:cubicBezTo>
                  <a:pt x="417" y="297"/>
                  <a:pt x="431" y="304"/>
                  <a:pt x="431" y="325"/>
                </a:cubicBezTo>
                <a:cubicBezTo>
                  <a:pt x="431" y="332"/>
                  <a:pt x="431" y="339"/>
                  <a:pt x="424" y="339"/>
                </a:cubicBezTo>
                <a:cubicBezTo>
                  <a:pt x="289" y="474"/>
                  <a:pt x="289" y="474"/>
                  <a:pt x="289" y="474"/>
                </a:cubicBezTo>
                <a:cubicBezTo>
                  <a:pt x="282" y="481"/>
                  <a:pt x="275" y="481"/>
                  <a:pt x="268" y="481"/>
                </a:cubicBezTo>
                <a:cubicBezTo>
                  <a:pt x="261" y="481"/>
                  <a:pt x="254" y="481"/>
                  <a:pt x="254" y="474"/>
                </a:cubicBezTo>
                <a:cubicBezTo>
                  <a:pt x="183" y="410"/>
                  <a:pt x="183" y="410"/>
                  <a:pt x="183" y="410"/>
                </a:cubicBezTo>
                <a:cubicBezTo>
                  <a:pt x="176" y="403"/>
                  <a:pt x="176" y="396"/>
                  <a:pt x="176" y="389"/>
                </a:cubicBezTo>
                <a:cubicBezTo>
                  <a:pt x="176" y="375"/>
                  <a:pt x="190" y="360"/>
                  <a:pt x="204" y="360"/>
                </a:cubicBezTo>
                <a:close/>
                <a:moveTo>
                  <a:pt x="452" y="134"/>
                </a:moveTo>
                <a:lnTo>
                  <a:pt x="452" y="134"/>
                </a:lnTo>
                <a:cubicBezTo>
                  <a:pt x="431" y="134"/>
                  <a:pt x="424" y="120"/>
                  <a:pt x="424" y="106"/>
                </a:cubicBezTo>
                <a:cubicBezTo>
                  <a:pt x="424" y="28"/>
                  <a:pt x="424" y="28"/>
                  <a:pt x="424" y="28"/>
                </a:cubicBezTo>
                <a:cubicBezTo>
                  <a:pt x="424" y="14"/>
                  <a:pt x="431" y="0"/>
                  <a:pt x="452" y="0"/>
                </a:cubicBezTo>
                <a:cubicBezTo>
                  <a:pt x="466" y="0"/>
                  <a:pt x="480" y="14"/>
                  <a:pt x="480" y="28"/>
                </a:cubicBezTo>
                <a:cubicBezTo>
                  <a:pt x="480" y="106"/>
                  <a:pt x="480" y="106"/>
                  <a:pt x="480" y="106"/>
                </a:cubicBezTo>
                <a:cubicBezTo>
                  <a:pt x="480" y="120"/>
                  <a:pt x="466" y="134"/>
                  <a:pt x="452" y="134"/>
                </a:cubicBezTo>
                <a:close/>
                <a:moveTo>
                  <a:pt x="148" y="134"/>
                </a:moveTo>
                <a:lnTo>
                  <a:pt x="148" y="134"/>
                </a:lnTo>
                <a:cubicBezTo>
                  <a:pt x="134" y="134"/>
                  <a:pt x="120" y="120"/>
                  <a:pt x="120" y="106"/>
                </a:cubicBezTo>
                <a:cubicBezTo>
                  <a:pt x="120" y="28"/>
                  <a:pt x="120" y="28"/>
                  <a:pt x="120" y="28"/>
                </a:cubicBezTo>
                <a:cubicBezTo>
                  <a:pt x="120" y="14"/>
                  <a:pt x="134" y="0"/>
                  <a:pt x="148" y="0"/>
                </a:cubicBezTo>
                <a:cubicBezTo>
                  <a:pt x="162" y="0"/>
                  <a:pt x="176" y="14"/>
                  <a:pt x="176" y="28"/>
                </a:cubicBezTo>
                <a:cubicBezTo>
                  <a:pt x="176" y="106"/>
                  <a:pt x="176" y="106"/>
                  <a:pt x="176" y="106"/>
                </a:cubicBezTo>
                <a:cubicBezTo>
                  <a:pt x="176" y="120"/>
                  <a:pt x="162" y="134"/>
                  <a:pt x="148" y="134"/>
                </a:cubicBezTo>
                <a:close/>
              </a:path>
            </a:pathLst>
          </a:custGeom>
          <a:gradFill flip="none" rotWithShape="1">
            <a:gsLst>
              <a:gs pos="2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wrap="none" anchor="ctr"/>
          <a:lstStyle/>
          <a:p>
            <a:pPr defTabSz="285750"/>
            <a:endParaRPr lang="en-US" sz="1750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33061" y="3372938"/>
            <a:ext cx="1325880" cy="321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85750"/>
            <a:r>
              <a:rPr lang="zh-CN" altLang="en-US" sz="15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框架技术</a:t>
            </a:r>
            <a:r>
              <a:rPr lang="zh-CN" altLang="en-US" sz="15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巩固</a:t>
            </a:r>
            <a:endParaRPr lang="zh-CN" altLang="en-US" sz="15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30" name="Rectangle: Rounded Corners 29"/>
          <p:cNvSpPr/>
          <p:nvPr/>
        </p:nvSpPr>
        <p:spPr>
          <a:xfrm>
            <a:off x="5947459" y="3791216"/>
            <a:ext cx="297084" cy="47161"/>
          </a:xfrm>
          <a:prstGeom prst="roundRect">
            <a:avLst>
              <a:gd name="adj" fmla="val 123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750">
              <a:gradFill>
                <a:gsLst>
                  <a:gs pos="2000">
                    <a:srgbClr val="18B09E"/>
                  </a:gs>
                  <a:gs pos="100000">
                    <a:srgbClr val="7F7F7F"/>
                  </a:gs>
                </a:gsLst>
                <a:lin ang="0" scaled="0"/>
              </a:gra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931177" y="3930088"/>
            <a:ext cx="2329646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提高系统的可维护性、可迭代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性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algn="ctr"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降低团队的学习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成本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algn="ctr"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增强代码的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可读性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algn="ctr" defTabSz="285750">
              <a:lnSpc>
                <a:spcPct val="120000"/>
              </a:lnSpc>
            </a:pPr>
            <a:b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</a:b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" name="Freeform 16"/>
          <p:cNvSpPr>
            <a:spLocks noChangeArrowheads="1"/>
          </p:cNvSpPr>
          <p:nvPr/>
        </p:nvSpPr>
        <p:spPr bwMode="auto">
          <a:xfrm>
            <a:off x="9251666" y="2613312"/>
            <a:ext cx="366717" cy="424440"/>
          </a:xfrm>
          <a:custGeom>
            <a:avLst/>
            <a:gdLst>
              <a:gd name="T0" fmla="*/ 58106390 w 475"/>
              <a:gd name="T1" fmla="*/ 71207247 h 552"/>
              <a:gd name="T2" fmla="*/ 58106390 w 475"/>
              <a:gd name="T3" fmla="*/ 71207247 h 552"/>
              <a:gd name="T4" fmla="*/ 54327993 w 475"/>
              <a:gd name="T5" fmla="*/ 71207247 h 552"/>
              <a:gd name="T6" fmla="*/ 54327993 w 475"/>
              <a:gd name="T7" fmla="*/ 0 h 552"/>
              <a:gd name="T8" fmla="*/ 58106390 w 475"/>
              <a:gd name="T9" fmla="*/ 0 h 552"/>
              <a:gd name="T10" fmla="*/ 61754124 w 475"/>
              <a:gd name="T11" fmla="*/ 3618618 h 552"/>
              <a:gd name="T12" fmla="*/ 61754124 w 475"/>
              <a:gd name="T13" fmla="*/ 67588630 h 552"/>
              <a:gd name="T14" fmla="*/ 58106390 w 475"/>
              <a:gd name="T15" fmla="*/ 71207247 h 552"/>
              <a:gd name="T16" fmla="*/ 7426131 w 475"/>
              <a:gd name="T17" fmla="*/ 67588630 h 552"/>
              <a:gd name="T18" fmla="*/ 7426131 w 475"/>
              <a:gd name="T19" fmla="*/ 67588630 h 552"/>
              <a:gd name="T20" fmla="*/ 7426131 w 475"/>
              <a:gd name="T21" fmla="*/ 63970012 h 552"/>
              <a:gd name="T22" fmla="*/ 13809846 w 475"/>
              <a:gd name="T23" fmla="*/ 63970012 h 552"/>
              <a:gd name="T24" fmla="*/ 21235977 w 475"/>
              <a:gd name="T25" fmla="*/ 56603721 h 552"/>
              <a:gd name="T26" fmla="*/ 13809846 w 475"/>
              <a:gd name="T27" fmla="*/ 49237429 h 552"/>
              <a:gd name="T28" fmla="*/ 7426131 w 475"/>
              <a:gd name="T29" fmla="*/ 49237429 h 552"/>
              <a:gd name="T30" fmla="*/ 7426131 w 475"/>
              <a:gd name="T31" fmla="*/ 42905028 h 552"/>
              <a:gd name="T32" fmla="*/ 13809846 w 475"/>
              <a:gd name="T33" fmla="*/ 42905028 h 552"/>
              <a:gd name="T34" fmla="*/ 21235977 w 475"/>
              <a:gd name="T35" fmla="*/ 35539095 h 552"/>
              <a:gd name="T36" fmla="*/ 13809846 w 475"/>
              <a:gd name="T37" fmla="*/ 28301860 h 552"/>
              <a:gd name="T38" fmla="*/ 7426131 w 475"/>
              <a:gd name="T39" fmla="*/ 28301860 h 552"/>
              <a:gd name="T40" fmla="*/ 7426131 w 475"/>
              <a:gd name="T41" fmla="*/ 21840403 h 552"/>
              <a:gd name="T42" fmla="*/ 13809846 w 475"/>
              <a:gd name="T43" fmla="*/ 21840403 h 552"/>
              <a:gd name="T44" fmla="*/ 21235977 w 475"/>
              <a:gd name="T45" fmla="*/ 14603167 h 552"/>
              <a:gd name="T46" fmla="*/ 13809846 w 475"/>
              <a:gd name="T47" fmla="*/ 7236876 h 552"/>
              <a:gd name="T48" fmla="*/ 7426131 w 475"/>
              <a:gd name="T49" fmla="*/ 7236876 h 552"/>
              <a:gd name="T50" fmla="*/ 7426131 w 475"/>
              <a:gd name="T51" fmla="*/ 3618618 h 552"/>
              <a:gd name="T52" fmla="*/ 11074226 w 475"/>
              <a:gd name="T53" fmla="*/ 0 h 552"/>
              <a:gd name="T54" fmla="*/ 50680259 w 475"/>
              <a:gd name="T55" fmla="*/ 0 h 552"/>
              <a:gd name="T56" fmla="*/ 50680259 w 475"/>
              <a:gd name="T57" fmla="*/ 71207247 h 552"/>
              <a:gd name="T58" fmla="*/ 11074226 w 475"/>
              <a:gd name="T59" fmla="*/ 71207247 h 552"/>
              <a:gd name="T60" fmla="*/ 7426131 w 475"/>
              <a:gd name="T61" fmla="*/ 67588630 h 552"/>
              <a:gd name="T62" fmla="*/ 17588243 w 475"/>
              <a:gd name="T63" fmla="*/ 14603167 h 552"/>
              <a:gd name="T64" fmla="*/ 17588243 w 475"/>
              <a:gd name="T65" fmla="*/ 14603167 h 552"/>
              <a:gd name="T66" fmla="*/ 13809846 w 475"/>
              <a:gd name="T67" fmla="*/ 18221785 h 552"/>
              <a:gd name="T68" fmla="*/ 3778036 w 475"/>
              <a:gd name="T69" fmla="*/ 18221785 h 552"/>
              <a:gd name="T70" fmla="*/ 0 w 475"/>
              <a:gd name="T71" fmla="*/ 14603167 h 552"/>
              <a:gd name="T72" fmla="*/ 3778036 w 475"/>
              <a:gd name="T73" fmla="*/ 10984909 h 552"/>
              <a:gd name="T74" fmla="*/ 13809846 w 475"/>
              <a:gd name="T75" fmla="*/ 10984909 h 552"/>
              <a:gd name="T76" fmla="*/ 17588243 w 475"/>
              <a:gd name="T77" fmla="*/ 14603167 h 552"/>
              <a:gd name="T78" fmla="*/ 3778036 w 475"/>
              <a:gd name="T79" fmla="*/ 31920478 h 552"/>
              <a:gd name="T80" fmla="*/ 3778036 w 475"/>
              <a:gd name="T81" fmla="*/ 31920478 h 552"/>
              <a:gd name="T82" fmla="*/ 13809846 w 475"/>
              <a:gd name="T83" fmla="*/ 31920478 h 552"/>
              <a:gd name="T84" fmla="*/ 17588243 w 475"/>
              <a:gd name="T85" fmla="*/ 35539095 h 552"/>
              <a:gd name="T86" fmla="*/ 13809846 w 475"/>
              <a:gd name="T87" fmla="*/ 39286770 h 552"/>
              <a:gd name="T88" fmla="*/ 3778036 w 475"/>
              <a:gd name="T89" fmla="*/ 39286770 h 552"/>
              <a:gd name="T90" fmla="*/ 0 w 475"/>
              <a:gd name="T91" fmla="*/ 35539095 h 552"/>
              <a:gd name="T92" fmla="*/ 3778036 w 475"/>
              <a:gd name="T93" fmla="*/ 31920478 h 552"/>
              <a:gd name="T94" fmla="*/ 3778036 w 475"/>
              <a:gd name="T95" fmla="*/ 52985462 h 552"/>
              <a:gd name="T96" fmla="*/ 3778036 w 475"/>
              <a:gd name="T97" fmla="*/ 52985462 h 552"/>
              <a:gd name="T98" fmla="*/ 13809846 w 475"/>
              <a:gd name="T99" fmla="*/ 52985462 h 552"/>
              <a:gd name="T100" fmla="*/ 17588243 w 475"/>
              <a:gd name="T101" fmla="*/ 56603721 h 552"/>
              <a:gd name="T102" fmla="*/ 13809846 w 475"/>
              <a:gd name="T103" fmla="*/ 60222338 h 552"/>
              <a:gd name="T104" fmla="*/ 3778036 w 475"/>
              <a:gd name="T105" fmla="*/ 60222338 h 552"/>
              <a:gd name="T106" fmla="*/ 0 w 475"/>
              <a:gd name="T107" fmla="*/ 56603721 h 552"/>
              <a:gd name="T108" fmla="*/ 3778036 w 475"/>
              <a:gd name="T109" fmla="*/ 52985462 h 55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475" h="552">
                <a:moveTo>
                  <a:pt x="446" y="551"/>
                </a:moveTo>
                <a:lnTo>
                  <a:pt x="446" y="551"/>
                </a:lnTo>
                <a:cubicBezTo>
                  <a:pt x="417" y="551"/>
                  <a:pt x="417" y="551"/>
                  <a:pt x="417" y="551"/>
                </a:cubicBezTo>
                <a:cubicBezTo>
                  <a:pt x="417" y="0"/>
                  <a:pt x="417" y="0"/>
                  <a:pt x="417" y="0"/>
                </a:cubicBezTo>
                <a:cubicBezTo>
                  <a:pt x="446" y="0"/>
                  <a:pt x="446" y="0"/>
                  <a:pt x="446" y="0"/>
                </a:cubicBezTo>
                <a:cubicBezTo>
                  <a:pt x="460" y="0"/>
                  <a:pt x="474" y="14"/>
                  <a:pt x="474" y="28"/>
                </a:cubicBezTo>
                <a:cubicBezTo>
                  <a:pt x="474" y="523"/>
                  <a:pt x="474" y="523"/>
                  <a:pt x="474" y="523"/>
                </a:cubicBezTo>
                <a:cubicBezTo>
                  <a:pt x="474" y="537"/>
                  <a:pt x="460" y="551"/>
                  <a:pt x="446" y="551"/>
                </a:cubicBezTo>
                <a:close/>
                <a:moveTo>
                  <a:pt x="57" y="523"/>
                </a:moveTo>
                <a:lnTo>
                  <a:pt x="57" y="523"/>
                </a:lnTo>
                <a:cubicBezTo>
                  <a:pt x="57" y="495"/>
                  <a:pt x="57" y="495"/>
                  <a:pt x="57" y="495"/>
                </a:cubicBezTo>
                <a:cubicBezTo>
                  <a:pt x="106" y="495"/>
                  <a:pt x="106" y="495"/>
                  <a:pt x="106" y="495"/>
                </a:cubicBezTo>
                <a:cubicBezTo>
                  <a:pt x="135" y="495"/>
                  <a:pt x="163" y="466"/>
                  <a:pt x="163" y="438"/>
                </a:cubicBezTo>
                <a:cubicBezTo>
                  <a:pt x="163" y="403"/>
                  <a:pt x="135" y="381"/>
                  <a:pt x="106" y="381"/>
                </a:cubicBezTo>
                <a:cubicBezTo>
                  <a:pt x="57" y="381"/>
                  <a:pt x="57" y="381"/>
                  <a:pt x="57" y="381"/>
                </a:cubicBezTo>
                <a:cubicBezTo>
                  <a:pt x="57" y="332"/>
                  <a:pt x="57" y="332"/>
                  <a:pt x="57" y="332"/>
                </a:cubicBezTo>
                <a:cubicBezTo>
                  <a:pt x="106" y="332"/>
                  <a:pt x="106" y="332"/>
                  <a:pt x="106" y="332"/>
                </a:cubicBezTo>
                <a:cubicBezTo>
                  <a:pt x="135" y="332"/>
                  <a:pt x="163" y="304"/>
                  <a:pt x="163" y="275"/>
                </a:cubicBezTo>
                <a:cubicBezTo>
                  <a:pt x="163" y="247"/>
                  <a:pt x="135" y="219"/>
                  <a:pt x="106" y="219"/>
                </a:cubicBezTo>
                <a:cubicBezTo>
                  <a:pt x="57" y="219"/>
                  <a:pt x="57" y="219"/>
                  <a:pt x="57" y="21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106" y="169"/>
                  <a:pt x="106" y="169"/>
                  <a:pt x="106" y="169"/>
                </a:cubicBezTo>
                <a:cubicBezTo>
                  <a:pt x="135" y="169"/>
                  <a:pt x="163" y="148"/>
                  <a:pt x="163" y="113"/>
                </a:cubicBezTo>
                <a:cubicBezTo>
                  <a:pt x="163" y="85"/>
                  <a:pt x="135" y="56"/>
                  <a:pt x="106" y="56"/>
                </a:cubicBezTo>
                <a:cubicBezTo>
                  <a:pt x="57" y="56"/>
                  <a:pt x="57" y="56"/>
                  <a:pt x="57" y="56"/>
                </a:cubicBezTo>
                <a:cubicBezTo>
                  <a:pt x="57" y="28"/>
                  <a:pt x="57" y="28"/>
                  <a:pt x="57" y="28"/>
                </a:cubicBezTo>
                <a:cubicBezTo>
                  <a:pt x="57" y="14"/>
                  <a:pt x="71" y="0"/>
                  <a:pt x="85" y="0"/>
                </a:cubicBezTo>
                <a:cubicBezTo>
                  <a:pt x="389" y="0"/>
                  <a:pt x="389" y="0"/>
                  <a:pt x="389" y="0"/>
                </a:cubicBezTo>
                <a:cubicBezTo>
                  <a:pt x="389" y="551"/>
                  <a:pt x="389" y="551"/>
                  <a:pt x="389" y="551"/>
                </a:cubicBezTo>
                <a:cubicBezTo>
                  <a:pt x="85" y="551"/>
                  <a:pt x="85" y="551"/>
                  <a:pt x="85" y="551"/>
                </a:cubicBezTo>
                <a:cubicBezTo>
                  <a:pt x="71" y="551"/>
                  <a:pt x="57" y="537"/>
                  <a:pt x="57" y="523"/>
                </a:cubicBezTo>
                <a:close/>
                <a:moveTo>
                  <a:pt x="135" y="113"/>
                </a:moveTo>
                <a:lnTo>
                  <a:pt x="135" y="113"/>
                </a:lnTo>
                <a:cubicBezTo>
                  <a:pt x="135" y="134"/>
                  <a:pt x="120" y="141"/>
                  <a:pt x="106" y="141"/>
                </a:cubicBezTo>
                <a:cubicBezTo>
                  <a:pt x="29" y="141"/>
                  <a:pt x="29" y="141"/>
                  <a:pt x="29" y="141"/>
                </a:cubicBezTo>
                <a:cubicBezTo>
                  <a:pt x="15" y="141"/>
                  <a:pt x="0" y="134"/>
                  <a:pt x="0" y="113"/>
                </a:cubicBezTo>
                <a:cubicBezTo>
                  <a:pt x="0" y="99"/>
                  <a:pt x="15" y="85"/>
                  <a:pt x="29" y="85"/>
                </a:cubicBezTo>
                <a:cubicBezTo>
                  <a:pt x="106" y="85"/>
                  <a:pt x="106" y="85"/>
                  <a:pt x="106" y="85"/>
                </a:cubicBezTo>
                <a:cubicBezTo>
                  <a:pt x="120" y="85"/>
                  <a:pt x="135" y="99"/>
                  <a:pt x="135" y="113"/>
                </a:cubicBezTo>
                <a:close/>
                <a:moveTo>
                  <a:pt x="29" y="247"/>
                </a:moveTo>
                <a:lnTo>
                  <a:pt x="29" y="247"/>
                </a:lnTo>
                <a:cubicBezTo>
                  <a:pt x="106" y="247"/>
                  <a:pt x="106" y="247"/>
                  <a:pt x="106" y="247"/>
                </a:cubicBezTo>
                <a:cubicBezTo>
                  <a:pt x="120" y="247"/>
                  <a:pt x="135" y="261"/>
                  <a:pt x="135" y="275"/>
                </a:cubicBezTo>
                <a:cubicBezTo>
                  <a:pt x="135" y="290"/>
                  <a:pt x="120" y="304"/>
                  <a:pt x="106" y="304"/>
                </a:cubicBezTo>
                <a:cubicBezTo>
                  <a:pt x="29" y="304"/>
                  <a:pt x="29" y="304"/>
                  <a:pt x="29" y="304"/>
                </a:cubicBezTo>
                <a:cubicBezTo>
                  <a:pt x="15" y="304"/>
                  <a:pt x="0" y="290"/>
                  <a:pt x="0" y="275"/>
                </a:cubicBezTo>
                <a:cubicBezTo>
                  <a:pt x="0" y="261"/>
                  <a:pt x="15" y="247"/>
                  <a:pt x="29" y="247"/>
                </a:cubicBezTo>
                <a:close/>
                <a:moveTo>
                  <a:pt x="29" y="410"/>
                </a:moveTo>
                <a:lnTo>
                  <a:pt x="29" y="410"/>
                </a:lnTo>
                <a:cubicBezTo>
                  <a:pt x="106" y="410"/>
                  <a:pt x="106" y="410"/>
                  <a:pt x="106" y="410"/>
                </a:cubicBezTo>
                <a:cubicBezTo>
                  <a:pt x="120" y="410"/>
                  <a:pt x="135" y="417"/>
                  <a:pt x="135" y="438"/>
                </a:cubicBezTo>
                <a:cubicBezTo>
                  <a:pt x="135" y="452"/>
                  <a:pt x="120" y="466"/>
                  <a:pt x="106" y="466"/>
                </a:cubicBezTo>
                <a:cubicBezTo>
                  <a:pt x="29" y="466"/>
                  <a:pt x="29" y="466"/>
                  <a:pt x="29" y="466"/>
                </a:cubicBezTo>
                <a:cubicBezTo>
                  <a:pt x="15" y="466"/>
                  <a:pt x="0" y="452"/>
                  <a:pt x="0" y="438"/>
                </a:cubicBezTo>
                <a:cubicBezTo>
                  <a:pt x="0" y="417"/>
                  <a:pt x="15" y="410"/>
                  <a:pt x="29" y="410"/>
                </a:cubicBezTo>
                <a:close/>
              </a:path>
            </a:pathLst>
          </a:custGeom>
          <a:gradFill flip="none" rotWithShape="1">
            <a:gsLst>
              <a:gs pos="2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wrap="none" anchor="ctr"/>
          <a:lstStyle/>
          <a:p>
            <a:pPr defTabSz="285750"/>
            <a:endParaRPr lang="en-US" sz="1750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772085" y="3372938"/>
            <a:ext cx="1325880" cy="321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85750"/>
            <a:r>
              <a:rPr lang="zh-CN" altLang="en-US" sz="15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提升技术</a:t>
            </a:r>
            <a:r>
              <a:rPr lang="zh-CN" altLang="en-US" sz="15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能力</a:t>
            </a:r>
            <a:endParaRPr lang="zh-CN" altLang="en-US" sz="15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37" name="Rectangle: Rounded Corners 36"/>
          <p:cNvSpPr/>
          <p:nvPr/>
        </p:nvSpPr>
        <p:spPr>
          <a:xfrm>
            <a:off x="9286482" y="3791216"/>
            <a:ext cx="297084" cy="47161"/>
          </a:xfrm>
          <a:prstGeom prst="roundRect">
            <a:avLst>
              <a:gd name="adj" fmla="val 123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750">
              <a:gradFill>
                <a:gsLst>
                  <a:gs pos="2000">
                    <a:srgbClr val="18B09E"/>
                  </a:gs>
                  <a:gs pos="100000">
                    <a:srgbClr val="7F7F7F"/>
                  </a:gs>
                </a:gsLst>
                <a:lin ang="0" scaled="0"/>
              </a:gra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8270201" y="3930088"/>
            <a:ext cx="2329646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对技术的原理深入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学习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algn="ctr"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理解并运用设计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模式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algn="ctr"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更专注于系统的性能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问题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72110" y="4381580"/>
            <a:ext cx="3228408" cy="1311946"/>
            <a:chOff x="1441101" y="993866"/>
            <a:chExt cx="5165452" cy="2099113"/>
          </a:xfrm>
        </p:grpSpPr>
        <p:sp>
          <p:nvSpPr>
            <p:cNvPr id="5" name="Text Placeholder 2"/>
            <p:cNvSpPr txBox="1"/>
            <p:nvPr/>
          </p:nvSpPr>
          <p:spPr>
            <a:xfrm>
              <a:off x="1441101" y="1443601"/>
              <a:ext cx="5165452" cy="1649378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130">
                <a:spcBef>
                  <a:spcPts val="1000"/>
                </a:spcBef>
              </a:pPr>
              <a:r>
                <a:rPr lang="zh-CN" altLang="en-US" sz="3000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未来</a:t>
              </a:r>
              <a:r>
                <a:rPr lang="zh-CN" altLang="en-US" sz="3000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展望</a:t>
              </a:r>
              <a:endParaRPr lang="zh-CN" altLang="en-US" sz="3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441101" y="993866"/>
              <a:ext cx="3310911" cy="39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85750"/>
              <a:r>
                <a:rPr lang="en-US" sz="1000" spc="188" dirty="0">
                  <a:solidFill>
                    <a:prstClr val="white">
                      <a:lumMod val="85000"/>
                    </a:prstClr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" panose="020B0502040204020203" pitchFamily="34" charset="0"/>
                </a:rPr>
                <a:t>FUTURE EXPECTATIONS</a:t>
              </a:r>
              <a:endParaRPr lang="en-US" sz="1000" spc="188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5252500" y="4593200"/>
            <a:ext cx="5522751" cy="9245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不断的提高自身的专业能力，为公司创造更多的价值。与公司共同进步。高质量还原系统设计原稿的同时，</a:t>
            </a:r>
            <a:r>
              <a:rPr lang="zh-CN" altLang="en-US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  <a:sym typeface="+mn-ea"/>
              </a:rPr>
              <a:t>保证公司前端代码的规范性，专注于前端代码的可维护性和可读性</a:t>
            </a:r>
            <a:r>
              <a:rPr lang="zh-CN" altLang="en-US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。更专注于系统的性能。提高视觉体验以及操作体验。</a:t>
            </a:r>
            <a:endParaRPr lang="zh-CN" altLang="en-US" sz="1125" dirty="0">
              <a:solidFill>
                <a:prstClr val="white">
                  <a:lumMod val="9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defTabSz="285750">
              <a:lnSpc>
                <a:spcPct val="120000"/>
              </a:lnSpc>
            </a:pPr>
            <a:r>
              <a:rPr lang="zh-CN" altLang="en-US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学习研究前端架构，以提高团队的工作效率。</a:t>
            </a:r>
            <a:r>
              <a:rPr lang="zh-CN" altLang="en-US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  <a:sym typeface="+mn-ea"/>
              </a:rPr>
              <a:t>加强团队的凝聚力。</a:t>
            </a:r>
            <a:endParaRPr lang="zh-CN" altLang="en-US" sz="1125" dirty="0">
              <a:solidFill>
                <a:prstClr val="white">
                  <a:lumMod val="9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1367840" y="542166"/>
            <a:ext cx="1816381" cy="181638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42" name="Rectangle 41"/>
          <p:cNvSpPr/>
          <p:nvPr/>
        </p:nvSpPr>
        <p:spPr>
          <a:xfrm flipH="1">
            <a:off x="1367840" y="974019"/>
            <a:ext cx="1816381" cy="283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85750"/>
            <a:r>
              <a:rPr lang="zh-CN" altLang="en-US" sz="125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独立维护系统</a:t>
            </a:r>
            <a:r>
              <a:rPr lang="zh-CN" altLang="en-US" sz="125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能</a:t>
            </a:r>
            <a:endParaRPr lang="zh-CN" altLang="en-US" sz="125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 flipH="1">
            <a:off x="1504761" y="1258940"/>
            <a:ext cx="1542538" cy="577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85750">
              <a:lnSpc>
                <a:spcPct val="120000"/>
              </a:lnSpc>
            </a:pPr>
            <a:r>
              <a:rPr lang="zh-CN" altLang="en-US" sz="87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可以独立维护现在的系统，对部分代码进行重构，快速定位</a:t>
            </a:r>
            <a:r>
              <a:rPr lang="zh-CN" altLang="en-US" sz="87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并解决系统存在的</a:t>
            </a:r>
            <a:r>
              <a:rPr lang="zh-CN" altLang="en-US" sz="87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问题。</a:t>
            </a:r>
            <a:endParaRPr lang="zh-CN" altLang="en-US" sz="87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1607552" y="436025"/>
            <a:ext cx="438153" cy="4381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 defTabSz="285750">
              <a:lnSpc>
                <a:spcPct val="110000"/>
              </a:lnSpc>
            </a:pPr>
            <a:r>
              <a:rPr lang="en-US" sz="1000" b="1" dirty="0">
                <a:solidFill>
                  <a:prstClr val="black">
                    <a:lumMod val="65000"/>
                    <a:lumOff val="3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0  1</a:t>
            </a:r>
            <a:endParaRPr lang="id-ID" sz="1000" b="1" dirty="0">
              <a:solidFill>
                <a:prstClr val="black">
                  <a:lumMod val="65000"/>
                  <a:lumOff val="3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3884660" y="1365080"/>
            <a:ext cx="1816381" cy="18163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48" name="Rectangle 47"/>
          <p:cNvSpPr/>
          <p:nvPr/>
        </p:nvSpPr>
        <p:spPr>
          <a:xfrm flipH="1">
            <a:off x="3884660" y="1796933"/>
            <a:ext cx="1816381" cy="283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85750"/>
            <a:r>
              <a:rPr lang="zh-CN" altLang="en-US" sz="1250" dirty="0">
                <a:solidFill>
                  <a:prstClr val="black">
                    <a:lumMod val="50000"/>
                    <a:lumOff val="50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前端架构</a:t>
            </a:r>
            <a:endParaRPr lang="zh-CN" altLang="en-US" sz="1250" dirty="0">
              <a:solidFill>
                <a:prstClr val="black">
                  <a:lumMod val="50000"/>
                  <a:lumOff val="50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 flipH="1">
            <a:off x="4021582" y="2081854"/>
            <a:ext cx="1542538" cy="739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85750">
              <a:lnSpc>
                <a:spcPct val="120000"/>
              </a:lnSpc>
            </a:pPr>
            <a:r>
              <a:rPr lang="zh-CN" altLang="en-US" sz="875" dirty="0">
                <a:solidFill>
                  <a:prstClr val="black">
                    <a:lumMod val="50000"/>
                    <a:lumOff val="50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从</a:t>
            </a:r>
            <a:r>
              <a:rPr lang="en-US" altLang="zh-CN" sz="875" dirty="0">
                <a:solidFill>
                  <a:prstClr val="black">
                    <a:lumMod val="50000"/>
                    <a:lumOff val="50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0</a:t>
            </a:r>
            <a:r>
              <a:rPr lang="zh-CN" altLang="en-US" sz="875" dirty="0">
                <a:solidFill>
                  <a:prstClr val="black">
                    <a:lumMod val="50000"/>
                    <a:lumOff val="50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到</a:t>
            </a:r>
            <a:r>
              <a:rPr lang="en-US" altLang="zh-CN" sz="875" dirty="0">
                <a:solidFill>
                  <a:prstClr val="black">
                    <a:lumMod val="50000"/>
                    <a:lumOff val="50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1</a:t>
            </a:r>
            <a:r>
              <a:rPr lang="zh-CN" altLang="en-US" sz="875" dirty="0">
                <a:solidFill>
                  <a:prstClr val="black">
                    <a:lumMod val="50000"/>
                    <a:lumOff val="50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去分析一个前端架构的可行性以及性能。在有需求的时候提供前端架构方面的</a:t>
            </a:r>
            <a:r>
              <a:rPr lang="zh-CN" altLang="en-US" sz="875" dirty="0">
                <a:solidFill>
                  <a:prstClr val="black">
                    <a:lumMod val="50000"/>
                    <a:lumOff val="50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技术支持</a:t>
            </a:r>
            <a:endParaRPr lang="zh-CN" altLang="en-US" sz="875" dirty="0">
              <a:solidFill>
                <a:prstClr val="black">
                  <a:lumMod val="50000"/>
                  <a:lumOff val="50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4124372" y="1258940"/>
            <a:ext cx="438153" cy="438151"/>
          </a:xfrm>
          <a:prstGeom prst="ellipse">
            <a:avLst/>
          </a:prstGeom>
          <a:gradFill flip="none" rotWithShape="1">
            <a:gsLst>
              <a:gs pos="2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0" dist="444500" dir="2700000" sx="85000" sy="85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>
              <a:lnSpc>
                <a:spcPct val="100000"/>
              </a:lnSpc>
            </a:pPr>
            <a:r>
              <a:rPr lang="en-US" sz="1000" b="1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02</a:t>
            </a:r>
            <a:endParaRPr lang="id-ID" sz="1000" b="1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6401481" y="542166"/>
            <a:ext cx="1816381" cy="181638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54" name="Rectangle 53"/>
          <p:cNvSpPr/>
          <p:nvPr/>
        </p:nvSpPr>
        <p:spPr>
          <a:xfrm flipH="1">
            <a:off x="6401481" y="974019"/>
            <a:ext cx="1816381" cy="283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85750"/>
            <a:r>
              <a:rPr lang="zh-CN" altLang="en-US" sz="125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代码</a:t>
            </a:r>
            <a:r>
              <a:rPr lang="zh-CN" altLang="en-US" sz="125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可读性</a:t>
            </a:r>
            <a:endParaRPr lang="zh-CN" altLang="en-US" sz="125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 flipH="1">
            <a:off x="6538402" y="1258940"/>
            <a:ext cx="1542538" cy="739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85750">
              <a:lnSpc>
                <a:spcPct val="120000"/>
              </a:lnSpc>
            </a:pPr>
            <a:r>
              <a:rPr lang="zh-CN" altLang="en-US" sz="87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“代码是写给人看的”</a:t>
            </a:r>
            <a:endParaRPr lang="zh-CN" altLang="en-US" sz="87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  <a:p>
            <a:pPr algn="ctr" defTabSz="285750">
              <a:lnSpc>
                <a:spcPct val="120000"/>
              </a:lnSpc>
            </a:pPr>
            <a:r>
              <a:rPr lang="zh-CN" altLang="en-US" sz="87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提高代码的可读性，约定一套代码规范并且按照规范严格执行。提高注释的</a:t>
            </a:r>
            <a:r>
              <a:rPr lang="zh-CN" altLang="en-US" sz="87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可读性。</a:t>
            </a:r>
            <a:endParaRPr lang="zh-CN" altLang="en-US" sz="87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6641193" y="436025"/>
            <a:ext cx="438153" cy="4381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r>
              <a:rPr lang="en-US" sz="1000" b="1" dirty="0">
                <a:solidFill>
                  <a:prstClr val="black">
                    <a:lumMod val="65000"/>
                    <a:lumOff val="3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03</a:t>
            </a:r>
            <a:endParaRPr lang="id-ID" sz="1000" b="1" dirty="0">
              <a:solidFill>
                <a:prstClr val="black">
                  <a:lumMod val="65000"/>
                  <a:lumOff val="3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8918301" y="1365080"/>
            <a:ext cx="1816381" cy="181638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60" name="Rectangle 59"/>
          <p:cNvSpPr/>
          <p:nvPr/>
        </p:nvSpPr>
        <p:spPr>
          <a:xfrm flipH="1">
            <a:off x="8918301" y="1796933"/>
            <a:ext cx="1816381" cy="283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85750"/>
            <a:r>
              <a:rPr lang="zh-CN" altLang="en-US" sz="125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代码</a:t>
            </a:r>
            <a:r>
              <a:rPr lang="zh-CN" altLang="en-US" sz="125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可维护性</a:t>
            </a:r>
            <a:endParaRPr lang="zh-CN" altLang="en-US" sz="125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61" name="Rectangle 60"/>
          <p:cNvSpPr/>
          <p:nvPr/>
        </p:nvSpPr>
        <p:spPr>
          <a:xfrm flipH="1">
            <a:off x="9055222" y="2081854"/>
            <a:ext cx="1542538" cy="577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85750">
              <a:lnSpc>
                <a:spcPct val="120000"/>
              </a:lnSpc>
            </a:pPr>
            <a:r>
              <a:rPr lang="zh-CN" altLang="en-US" sz="87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有效的提高系统的可维护性，降低维护成本。减少在维护上面所花费的</a:t>
            </a:r>
            <a:r>
              <a:rPr lang="zh-CN" altLang="en-US" sz="87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时间。</a:t>
            </a:r>
            <a:endParaRPr lang="zh-CN" altLang="en-US" sz="87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9158013" y="1258940"/>
            <a:ext cx="438153" cy="4381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r>
              <a:rPr lang="en-US" sz="1000" b="1" dirty="0">
                <a:solidFill>
                  <a:prstClr val="black">
                    <a:lumMod val="65000"/>
                    <a:lumOff val="3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04</a:t>
            </a:r>
            <a:endParaRPr lang="id-ID" sz="1000" b="1" dirty="0">
              <a:solidFill>
                <a:prstClr val="black">
                  <a:lumMod val="65000"/>
                  <a:lumOff val="3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-244673" y="887107"/>
            <a:ext cx="12681346" cy="2147993"/>
            <a:chOff x="-334975" y="1986203"/>
            <a:chExt cx="20290154" cy="3436788"/>
          </a:xfrm>
        </p:grpSpPr>
        <p:sp>
          <p:nvSpPr>
            <p:cNvPr id="64" name="Arc 63"/>
            <p:cNvSpPr/>
            <p:nvPr/>
          </p:nvSpPr>
          <p:spPr>
            <a:xfrm>
              <a:off x="-334975" y="1986203"/>
              <a:ext cx="2888343" cy="1747397"/>
            </a:xfrm>
            <a:prstGeom prst="arc">
              <a:avLst>
                <a:gd name="adj1" fmla="val 12376946"/>
                <a:gd name="adj2" fmla="val 20350807"/>
              </a:avLst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>
                      <a:alpha val="30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85750"/>
              <a:endParaRPr lang="id-ID" sz="1125">
                <a:solidFill>
                  <a:prstClr val="black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65" name="Arc 64"/>
            <p:cNvSpPr/>
            <p:nvPr/>
          </p:nvSpPr>
          <p:spPr>
            <a:xfrm rot="1168118" flipV="1">
              <a:off x="3868402" y="3293282"/>
              <a:ext cx="2888343" cy="1749733"/>
            </a:xfrm>
            <a:prstGeom prst="arc">
              <a:avLst>
                <a:gd name="adj1" fmla="val 12332255"/>
                <a:gd name="adj2" fmla="val 20744307"/>
              </a:avLst>
            </a:prstGeom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85750"/>
              <a:endParaRPr lang="id-ID" sz="1125">
                <a:solidFill>
                  <a:prstClr val="black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66" name="Arc 65"/>
            <p:cNvSpPr/>
            <p:nvPr/>
          </p:nvSpPr>
          <p:spPr>
            <a:xfrm rot="20438251">
              <a:off x="8005807" y="2233659"/>
              <a:ext cx="2712217" cy="1666257"/>
            </a:xfrm>
            <a:prstGeom prst="arc">
              <a:avLst>
                <a:gd name="adj1" fmla="val 12644633"/>
                <a:gd name="adj2" fmla="val 20654507"/>
              </a:avLst>
            </a:prstGeom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85750"/>
              <a:endParaRPr lang="id-ID" sz="1125">
                <a:solidFill>
                  <a:prstClr val="black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67" name="Arc 66"/>
            <p:cNvSpPr/>
            <p:nvPr/>
          </p:nvSpPr>
          <p:spPr>
            <a:xfrm rot="1168118" flipV="1">
              <a:off x="12413132" y="3067029"/>
              <a:ext cx="2888343" cy="1749733"/>
            </a:xfrm>
            <a:prstGeom prst="arc">
              <a:avLst>
                <a:gd name="adj1" fmla="val 12332255"/>
                <a:gd name="adj2" fmla="val 19387139"/>
              </a:avLst>
            </a:prstGeom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85750"/>
              <a:endParaRPr lang="id-ID" sz="1125">
                <a:solidFill>
                  <a:prstClr val="black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68" name="Arc 67"/>
            <p:cNvSpPr/>
            <p:nvPr/>
          </p:nvSpPr>
          <p:spPr>
            <a:xfrm rot="20928921">
              <a:off x="16562909" y="2701293"/>
              <a:ext cx="3392270" cy="2721698"/>
            </a:xfrm>
            <a:prstGeom prst="arc">
              <a:avLst>
                <a:gd name="adj1" fmla="val 13234911"/>
                <a:gd name="adj2" fmla="val 19966951"/>
              </a:avLst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3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85750"/>
              <a:endParaRPr lang="id-ID" sz="1125">
                <a:solidFill>
                  <a:prstClr val="black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66276" y="1263951"/>
            <a:ext cx="10781938" cy="3220435"/>
            <a:chOff x="1088347" y="1104753"/>
            <a:chExt cx="10781938" cy="3220435"/>
          </a:xfrm>
        </p:grpSpPr>
        <p:grpSp>
          <p:nvGrpSpPr>
            <p:cNvPr id="36" name="组合 35"/>
            <p:cNvGrpSpPr/>
            <p:nvPr/>
          </p:nvGrpSpPr>
          <p:grpSpPr>
            <a:xfrm>
              <a:off x="1088347" y="1104753"/>
              <a:ext cx="9482205" cy="3220435"/>
              <a:chOff x="618287" y="1226261"/>
              <a:chExt cx="9482205" cy="3220435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618287" y="1680411"/>
                <a:ext cx="1050288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P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1919950" y="2071211"/>
                <a:ext cx="1083951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A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3474929" y="1724721"/>
                <a:ext cx="1050288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R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4826377" y="1226261"/>
                <a:ext cx="1050288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T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6134238" y="1718587"/>
                <a:ext cx="1050288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F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7428009" y="1834976"/>
                <a:ext cx="1034257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O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9026159" y="2230705"/>
                <a:ext cx="1074333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3800" dirty="0">
                    <a:solidFill>
                      <a:schemeClr val="bg1"/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U</a:t>
                </a:r>
                <a:endParaRPr lang="zh-CN" altLang="en-US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</p:grpSp>
        <p:sp>
          <p:nvSpPr>
            <p:cNvPr id="37" name="文本框 36"/>
            <p:cNvSpPr txBox="1"/>
            <p:nvPr/>
          </p:nvSpPr>
          <p:spPr>
            <a:xfrm>
              <a:off x="10819997" y="1932709"/>
              <a:ext cx="105028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R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8400" l="1600" r="98000">
                        <a14:foregroundMark x1="5050" y1="61950" x2="16500" y2="93700"/>
                        <a14:foregroundMark x1="8500" y1="92450" x2="46500" y2="95050"/>
                        <a14:foregroundMark x1="46500" y1="95050" x2="59300" y2="92450"/>
                        <a14:foregroundMark x1="73900" y1="48600" x2="81300" y2="54050"/>
                        <a14:foregroundMark x1="81300" y1="54050" x2="92450" y2="57900"/>
                        <a14:foregroundMark x1="97400" y1="65800" x2="96350" y2="81700"/>
                        <a14:foregroundMark x1="96350" y1="81700" x2="94750" y2="88650"/>
                        <a14:foregroundMark x1="94750" y1="88650" x2="91800" y2="93250"/>
                        <a14:foregroundMark x1="91800" y1="93250" x2="83600" y2="96150"/>
                        <a14:foregroundMark x1="48950" y1="43700" x2="44800" y2="42800"/>
                        <a14:foregroundMark x1="8000" y1="47550" x2="4750" y2="51550"/>
                        <a14:foregroundMark x1="4750" y1="51550" x2="2150" y2="57250"/>
                        <a14:foregroundMark x1="2150" y1="57250" x2="600" y2="63800"/>
                        <a14:foregroundMark x1="600" y1="63800" x2="1600" y2="79700"/>
                        <a14:foregroundMark x1="1600" y1="79700" x2="6800" y2="97200"/>
                        <a14:foregroundMark x1="17750" y1="80000" x2="29350" y2="85700"/>
                        <a14:foregroundMark x1="29350" y1="85700" x2="34750" y2="86300"/>
                        <a14:foregroundMark x1="50800" y1="97200" x2="55700" y2="98400"/>
                        <a14:foregroundMark x1="55700" y1="98400" x2="86450" y2="96150"/>
                        <a14:foregroundMark x1="86450" y1="96150" x2="98000" y2="98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86" y="450024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729" y="436166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272" y="450259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3" name="PA_矩形 14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/>
          <p:nvPr>
            <p:custDataLst>
              <p:tags r:id="rId7"/>
            </p:custDataLst>
          </p:nvPr>
        </p:nvSpPr>
        <p:spPr>
          <a:xfrm>
            <a:off x="3090428" y="4222776"/>
            <a:ext cx="6096000" cy="3067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4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Calibri"/>
            </a:endParaRPr>
          </a:p>
        </p:txBody>
      </p:sp>
      <p:sp>
        <p:nvSpPr>
          <p:cNvPr id="4" name="PA_矩形 14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/>
          <p:nvPr>
            <p:custDataLst>
              <p:tags r:id="rId8"/>
            </p:custDataLst>
          </p:nvPr>
        </p:nvSpPr>
        <p:spPr>
          <a:xfrm>
            <a:off x="3848735" y="3923665"/>
            <a:ext cx="4493895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Calibri"/>
              </a:rPr>
              <a:t>对公司其它建议及期望</a:t>
            </a:r>
            <a:endParaRPr kumimoji="0" lang="zh-CN" altLang="en-US" sz="20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/>
          <p:cNvSpPr/>
          <p:nvPr/>
        </p:nvSpPr>
        <p:spPr>
          <a:xfrm>
            <a:off x="5541163" y="921775"/>
            <a:ext cx="4881901" cy="4527334"/>
          </a:xfrm>
          <a:custGeom>
            <a:avLst/>
            <a:gdLst>
              <a:gd name="connsiteX0" fmla="*/ 169643 w 3522865"/>
              <a:gd name="connsiteY0" fmla="*/ 1030958 h 2484348"/>
              <a:gd name="connsiteX1" fmla="*/ 2684243 w 3522865"/>
              <a:gd name="connsiteY1" fmla="*/ 2258 h 2484348"/>
              <a:gd name="connsiteX2" fmla="*/ 3522443 w 3522865"/>
              <a:gd name="connsiteY2" fmla="*/ 1316708 h 2484348"/>
              <a:gd name="connsiteX3" fmla="*/ 2779493 w 3522865"/>
              <a:gd name="connsiteY3" fmla="*/ 2478758 h 2484348"/>
              <a:gd name="connsiteX4" fmla="*/ 1579343 w 3522865"/>
              <a:gd name="connsiteY4" fmla="*/ 1773908 h 2484348"/>
              <a:gd name="connsiteX5" fmla="*/ 379193 w 3522865"/>
              <a:gd name="connsiteY5" fmla="*/ 2154908 h 2484348"/>
              <a:gd name="connsiteX6" fmla="*/ 169643 w 3522865"/>
              <a:gd name="connsiteY6" fmla="*/ 1030958 h 2484348"/>
              <a:gd name="connsiteX0-1" fmla="*/ 158936 w 3514183"/>
              <a:gd name="connsiteY0-2" fmla="*/ 433349 h 1886739"/>
              <a:gd name="connsiteX1-3" fmla="*/ 2528756 w 3514183"/>
              <a:gd name="connsiteY1-4" fmla="*/ 6629 h 1886739"/>
              <a:gd name="connsiteX2-5" fmla="*/ 3511736 w 3514183"/>
              <a:gd name="connsiteY2-6" fmla="*/ 719099 h 1886739"/>
              <a:gd name="connsiteX3-7" fmla="*/ 2768786 w 3514183"/>
              <a:gd name="connsiteY3-8" fmla="*/ 1881149 h 1886739"/>
              <a:gd name="connsiteX4-9" fmla="*/ 1568636 w 3514183"/>
              <a:gd name="connsiteY4-10" fmla="*/ 1176299 h 1886739"/>
              <a:gd name="connsiteX5-11" fmla="*/ 368486 w 3514183"/>
              <a:gd name="connsiteY5-12" fmla="*/ 1557299 h 1886739"/>
              <a:gd name="connsiteX6-13" fmla="*/ 158936 w 3514183"/>
              <a:gd name="connsiteY6-14" fmla="*/ 433349 h 1886739"/>
              <a:gd name="connsiteX0-15" fmla="*/ 165698 w 3519490"/>
              <a:gd name="connsiteY0-16" fmla="*/ 1061364 h 2514754"/>
              <a:gd name="connsiteX1-17" fmla="*/ 2626958 w 3519490"/>
              <a:gd name="connsiteY1-18" fmla="*/ 2184 h 2514754"/>
              <a:gd name="connsiteX2-19" fmla="*/ 3518498 w 3519490"/>
              <a:gd name="connsiteY2-20" fmla="*/ 1347114 h 2514754"/>
              <a:gd name="connsiteX3-21" fmla="*/ 2775548 w 3519490"/>
              <a:gd name="connsiteY3-22" fmla="*/ 2509164 h 2514754"/>
              <a:gd name="connsiteX4-23" fmla="*/ 1575398 w 3519490"/>
              <a:gd name="connsiteY4-24" fmla="*/ 1804314 h 2514754"/>
              <a:gd name="connsiteX5-25" fmla="*/ 375248 w 3519490"/>
              <a:gd name="connsiteY5-26" fmla="*/ 2185314 h 2514754"/>
              <a:gd name="connsiteX6-27" fmla="*/ 165698 w 3519490"/>
              <a:gd name="connsiteY6-28" fmla="*/ 1061364 h 2514754"/>
              <a:gd name="connsiteX0-29" fmla="*/ 165698 w 3519490"/>
              <a:gd name="connsiteY0-30" fmla="*/ 1110091 h 2563481"/>
              <a:gd name="connsiteX1-31" fmla="*/ 2626958 w 3519490"/>
              <a:gd name="connsiteY1-32" fmla="*/ 50911 h 2563481"/>
              <a:gd name="connsiteX2-33" fmla="*/ 3518498 w 3519490"/>
              <a:gd name="connsiteY2-34" fmla="*/ 1395841 h 2563481"/>
              <a:gd name="connsiteX3-35" fmla="*/ 2775548 w 3519490"/>
              <a:gd name="connsiteY3-36" fmla="*/ 2557891 h 2563481"/>
              <a:gd name="connsiteX4-37" fmla="*/ 1575398 w 3519490"/>
              <a:gd name="connsiteY4-38" fmla="*/ 1853041 h 2563481"/>
              <a:gd name="connsiteX5-39" fmla="*/ 375248 w 3519490"/>
              <a:gd name="connsiteY5-40" fmla="*/ 2234041 h 2563481"/>
              <a:gd name="connsiteX6-41" fmla="*/ 165698 w 3519490"/>
              <a:gd name="connsiteY6-42" fmla="*/ 1110091 h 2563481"/>
              <a:gd name="connsiteX0-43" fmla="*/ 162317 w 3516109"/>
              <a:gd name="connsiteY0-44" fmla="*/ 1118578 h 2571968"/>
              <a:gd name="connsiteX1-45" fmla="*/ 2623577 w 3516109"/>
              <a:gd name="connsiteY1-46" fmla="*/ 59398 h 2571968"/>
              <a:gd name="connsiteX2-47" fmla="*/ 3515117 w 3516109"/>
              <a:gd name="connsiteY2-48" fmla="*/ 1404328 h 2571968"/>
              <a:gd name="connsiteX3-49" fmla="*/ 2772167 w 3516109"/>
              <a:gd name="connsiteY3-50" fmla="*/ 2566378 h 2571968"/>
              <a:gd name="connsiteX4-51" fmla="*/ 1572017 w 3516109"/>
              <a:gd name="connsiteY4-52" fmla="*/ 1861528 h 2571968"/>
              <a:gd name="connsiteX5-53" fmla="*/ 371867 w 3516109"/>
              <a:gd name="connsiteY5-54" fmla="*/ 2242528 h 2571968"/>
              <a:gd name="connsiteX6-55" fmla="*/ 162317 w 3516109"/>
              <a:gd name="connsiteY6-56" fmla="*/ 1118578 h 2571968"/>
              <a:gd name="connsiteX0-57" fmla="*/ 139541 w 3493333"/>
              <a:gd name="connsiteY0-58" fmla="*/ 1109787 h 2563177"/>
              <a:gd name="connsiteX1-59" fmla="*/ 2600801 w 3493333"/>
              <a:gd name="connsiteY1-60" fmla="*/ 50607 h 2563177"/>
              <a:gd name="connsiteX2-61" fmla="*/ 3492341 w 3493333"/>
              <a:gd name="connsiteY2-62" fmla="*/ 1395537 h 2563177"/>
              <a:gd name="connsiteX3-63" fmla="*/ 2749391 w 3493333"/>
              <a:gd name="connsiteY3-64" fmla="*/ 2557587 h 2563177"/>
              <a:gd name="connsiteX4-65" fmla="*/ 1549241 w 3493333"/>
              <a:gd name="connsiteY4-66" fmla="*/ 1852737 h 2563177"/>
              <a:gd name="connsiteX5-67" fmla="*/ 440531 w 3493333"/>
              <a:gd name="connsiteY5-68" fmla="*/ 2188017 h 2563177"/>
              <a:gd name="connsiteX6-69" fmla="*/ 139541 w 3493333"/>
              <a:gd name="connsiteY6-70" fmla="*/ 1109787 h 2563177"/>
              <a:gd name="connsiteX0-71" fmla="*/ 163892 w 3517684"/>
              <a:gd name="connsiteY0-72" fmla="*/ 1109787 h 2563177"/>
              <a:gd name="connsiteX1-73" fmla="*/ 2625152 w 3517684"/>
              <a:gd name="connsiteY1-74" fmla="*/ 50607 h 2563177"/>
              <a:gd name="connsiteX2-75" fmla="*/ 3516692 w 3517684"/>
              <a:gd name="connsiteY2-76" fmla="*/ 1395537 h 2563177"/>
              <a:gd name="connsiteX3-77" fmla="*/ 2773742 w 3517684"/>
              <a:gd name="connsiteY3-78" fmla="*/ 2557587 h 2563177"/>
              <a:gd name="connsiteX4-79" fmla="*/ 1573592 w 3517684"/>
              <a:gd name="connsiteY4-80" fmla="*/ 1852737 h 2563177"/>
              <a:gd name="connsiteX5-81" fmla="*/ 464882 w 3517684"/>
              <a:gd name="connsiteY5-82" fmla="*/ 2188017 h 2563177"/>
              <a:gd name="connsiteX6-83" fmla="*/ 163892 w 3517684"/>
              <a:gd name="connsiteY6-84" fmla="*/ 1109787 h 2563177"/>
              <a:gd name="connsiteX0-85" fmla="*/ 82749 w 3436541"/>
              <a:gd name="connsiteY0-86" fmla="*/ 1110091 h 2563481"/>
              <a:gd name="connsiteX1-87" fmla="*/ 2544009 w 3436541"/>
              <a:gd name="connsiteY1-88" fmla="*/ 50911 h 2563481"/>
              <a:gd name="connsiteX2-89" fmla="*/ 3435549 w 3436541"/>
              <a:gd name="connsiteY2-90" fmla="*/ 1395841 h 2563481"/>
              <a:gd name="connsiteX3-91" fmla="*/ 2692599 w 3436541"/>
              <a:gd name="connsiteY3-92" fmla="*/ 2557891 h 2563481"/>
              <a:gd name="connsiteX4-93" fmla="*/ 1492449 w 3436541"/>
              <a:gd name="connsiteY4-94" fmla="*/ 1853041 h 2563481"/>
              <a:gd name="connsiteX5-95" fmla="*/ 383739 w 3436541"/>
              <a:gd name="connsiteY5-96" fmla="*/ 2188321 h 2563481"/>
              <a:gd name="connsiteX6-97" fmla="*/ 82749 w 3436541"/>
              <a:gd name="connsiteY6-98" fmla="*/ 1110091 h 2563481"/>
              <a:gd name="connsiteX0-99" fmla="*/ 57039 w 3410900"/>
              <a:gd name="connsiteY0-100" fmla="*/ 1110091 h 2562627"/>
              <a:gd name="connsiteX1-101" fmla="*/ 2518299 w 3410900"/>
              <a:gd name="connsiteY1-102" fmla="*/ 50911 h 2562627"/>
              <a:gd name="connsiteX2-103" fmla="*/ 3409839 w 3410900"/>
              <a:gd name="connsiteY2-104" fmla="*/ 1395841 h 2562627"/>
              <a:gd name="connsiteX3-105" fmla="*/ 2666889 w 3410900"/>
              <a:gd name="connsiteY3-106" fmla="*/ 2557891 h 2562627"/>
              <a:gd name="connsiteX4-107" fmla="*/ 1283859 w 3410900"/>
              <a:gd name="connsiteY4-108" fmla="*/ 1822561 h 2562627"/>
              <a:gd name="connsiteX5-109" fmla="*/ 358029 w 3410900"/>
              <a:gd name="connsiteY5-110" fmla="*/ 2188321 h 2562627"/>
              <a:gd name="connsiteX6-111" fmla="*/ 57039 w 3410900"/>
              <a:gd name="connsiteY6-112" fmla="*/ 1110091 h 2562627"/>
              <a:gd name="connsiteX0-113" fmla="*/ 86841 w 3440702"/>
              <a:gd name="connsiteY0-114" fmla="*/ 1110091 h 2562627"/>
              <a:gd name="connsiteX1-115" fmla="*/ 2548101 w 3440702"/>
              <a:gd name="connsiteY1-116" fmla="*/ 50911 h 2562627"/>
              <a:gd name="connsiteX2-117" fmla="*/ 3439641 w 3440702"/>
              <a:gd name="connsiteY2-118" fmla="*/ 1395841 h 2562627"/>
              <a:gd name="connsiteX3-119" fmla="*/ 2696691 w 3440702"/>
              <a:gd name="connsiteY3-120" fmla="*/ 2557891 h 2562627"/>
              <a:gd name="connsiteX4-121" fmla="*/ 1313661 w 3440702"/>
              <a:gd name="connsiteY4-122" fmla="*/ 1822561 h 2562627"/>
              <a:gd name="connsiteX5-123" fmla="*/ 387831 w 3440702"/>
              <a:gd name="connsiteY5-124" fmla="*/ 2188321 h 2562627"/>
              <a:gd name="connsiteX6-125" fmla="*/ 86841 w 3440702"/>
              <a:gd name="connsiteY6-126" fmla="*/ 1110091 h 2562627"/>
              <a:gd name="connsiteX0-127" fmla="*/ 79129 w 3432990"/>
              <a:gd name="connsiteY0-128" fmla="*/ 1110091 h 2562627"/>
              <a:gd name="connsiteX1-129" fmla="*/ 2540389 w 3432990"/>
              <a:gd name="connsiteY1-130" fmla="*/ 50911 h 2562627"/>
              <a:gd name="connsiteX2-131" fmla="*/ 3431929 w 3432990"/>
              <a:gd name="connsiteY2-132" fmla="*/ 1395841 h 2562627"/>
              <a:gd name="connsiteX3-133" fmla="*/ 2688979 w 3432990"/>
              <a:gd name="connsiteY3-134" fmla="*/ 2557891 h 2562627"/>
              <a:gd name="connsiteX4-135" fmla="*/ 1305949 w 3432990"/>
              <a:gd name="connsiteY4-136" fmla="*/ 1822561 h 2562627"/>
              <a:gd name="connsiteX5-137" fmla="*/ 380119 w 3432990"/>
              <a:gd name="connsiteY5-138" fmla="*/ 2188321 h 2562627"/>
              <a:gd name="connsiteX6-139" fmla="*/ 79129 w 3432990"/>
              <a:gd name="connsiteY6-140" fmla="*/ 1110091 h 2562627"/>
              <a:gd name="connsiteX0-141" fmla="*/ 79129 w 3432990"/>
              <a:gd name="connsiteY0-142" fmla="*/ 1110091 h 2562043"/>
              <a:gd name="connsiteX1-143" fmla="*/ 2540389 w 3432990"/>
              <a:gd name="connsiteY1-144" fmla="*/ 50911 h 2562043"/>
              <a:gd name="connsiteX2-145" fmla="*/ 3431929 w 3432990"/>
              <a:gd name="connsiteY2-146" fmla="*/ 1395841 h 2562043"/>
              <a:gd name="connsiteX3-147" fmla="*/ 2688979 w 3432990"/>
              <a:gd name="connsiteY3-148" fmla="*/ 2557891 h 2562043"/>
              <a:gd name="connsiteX4-149" fmla="*/ 1305949 w 3432990"/>
              <a:gd name="connsiteY4-150" fmla="*/ 1822561 h 2562043"/>
              <a:gd name="connsiteX5-151" fmla="*/ 380119 w 3432990"/>
              <a:gd name="connsiteY5-152" fmla="*/ 2188321 h 2562043"/>
              <a:gd name="connsiteX6-153" fmla="*/ 79129 w 3432990"/>
              <a:gd name="connsiteY6-154" fmla="*/ 1110091 h 2562043"/>
              <a:gd name="connsiteX0-155" fmla="*/ 79129 w 3433048"/>
              <a:gd name="connsiteY0-156" fmla="*/ 1110091 h 2574990"/>
              <a:gd name="connsiteX1-157" fmla="*/ 2540389 w 3433048"/>
              <a:gd name="connsiteY1-158" fmla="*/ 50911 h 2574990"/>
              <a:gd name="connsiteX2-159" fmla="*/ 3431929 w 3433048"/>
              <a:gd name="connsiteY2-160" fmla="*/ 1395841 h 2574990"/>
              <a:gd name="connsiteX3-161" fmla="*/ 2688979 w 3433048"/>
              <a:gd name="connsiteY3-162" fmla="*/ 2557891 h 2574990"/>
              <a:gd name="connsiteX4-163" fmla="*/ 1305949 w 3433048"/>
              <a:gd name="connsiteY4-164" fmla="*/ 1822561 h 2574990"/>
              <a:gd name="connsiteX5-165" fmla="*/ 380119 w 3433048"/>
              <a:gd name="connsiteY5-166" fmla="*/ 2188321 h 2574990"/>
              <a:gd name="connsiteX6-167" fmla="*/ 79129 w 3433048"/>
              <a:gd name="connsiteY6-168" fmla="*/ 1110091 h 2574990"/>
              <a:gd name="connsiteX0-169" fmla="*/ 79129 w 3433628"/>
              <a:gd name="connsiteY0-170" fmla="*/ 1110091 h 2564852"/>
              <a:gd name="connsiteX1-171" fmla="*/ 2540389 w 3433628"/>
              <a:gd name="connsiteY1-172" fmla="*/ 50911 h 2564852"/>
              <a:gd name="connsiteX2-173" fmla="*/ 3431929 w 3433628"/>
              <a:gd name="connsiteY2-174" fmla="*/ 1395841 h 2564852"/>
              <a:gd name="connsiteX3-175" fmla="*/ 2688979 w 3433628"/>
              <a:gd name="connsiteY3-176" fmla="*/ 2557891 h 2564852"/>
              <a:gd name="connsiteX4-177" fmla="*/ 1305949 w 3433628"/>
              <a:gd name="connsiteY4-178" fmla="*/ 1822561 h 2564852"/>
              <a:gd name="connsiteX5-179" fmla="*/ 380119 w 3433628"/>
              <a:gd name="connsiteY5-180" fmla="*/ 2188321 h 2564852"/>
              <a:gd name="connsiteX6-181" fmla="*/ 79129 w 3433628"/>
              <a:gd name="connsiteY6-182" fmla="*/ 1110091 h 2564852"/>
              <a:gd name="connsiteX0-183" fmla="*/ 79129 w 3432791"/>
              <a:gd name="connsiteY0-184" fmla="*/ 1110091 h 2564852"/>
              <a:gd name="connsiteX1-185" fmla="*/ 2540389 w 3432791"/>
              <a:gd name="connsiteY1-186" fmla="*/ 50911 h 2564852"/>
              <a:gd name="connsiteX2-187" fmla="*/ 3431929 w 3432791"/>
              <a:gd name="connsiteY2-188" fmla="*/ 1395841 h 2564852"/>
              <a:gd name="connsiteX3-189" fmla="*/ 2688979 w 3432791"/>
              <a:gd name="connsiteY3-190" fmla="*/ 2557891 h 2564852"/>
              <a:gd name="connsiteX4-191" fmla="*/ 1305949 w 3432791"/>
              <a:gd name="connsiteY4-192" fmla="*/ 1822561 h 2564852"/>
              <a:gd name="connsiteX5-193" fmla="*/ 380119 w 3432791"/>
              <a:gd name="connsiteY5-194" fmla="*/ 2188321 h 2564852"/>
              <a:gd name="connsiteX6-195" fmla="*/ 79129 w 3432791"/>
              <a:gd name="connsiteY6-196" fmla="*/ 1110091 h 2564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3432791" h="2564852">
                <a:moveTo>
                  <a:pt x="79129" y="1110091"/>
                </a:moveTo>
                <a:cubicBezTo>
                  <a:pt x="256294" y="746236"/>
                  <a:pt x="1585349" y="-232934"/>
                  <a:pt x="2540389" y="50911"/>
                </a:cubicBezTo>
                <a:cubicBezTo>
                  <a:pt x="3495429" y="334756"/>
                  <a:pt x="3414784" y="901811"/>
                  <a:pt x="3431929" y="1395841"/>
                </a:cubicBezTo>
                <a:cubicBezTo>
                  <a:pt x="3449074" y="1889871"/>
                  <a:pt x="3210949" y="2463911"/>
                  <a:pt x="2688979" y="2557891"/>
                </a:cubicBezTo>
                <a:cubicBezTo>
                  <a:pt x="2167009" y="2651871"/>
                  <a:pt x="1728859" y="1762236"/>
                  <a:pt x="1305949" y="1822561"/>
                </a:cubicBezTo>
                <a:cubicBezTo>
                  <a:pt x="905899" y="1768586"/>
                  <a:pt x="729369" y="2352786"/>
                  <a:pt x="380119" y="2188321"/>
                </a:cubicBezTo>
                <a:cubicBezTo>
                  <a:pt x="30869" y="2023856"/>
                  <a:pt x="-98036" y="1473946"/>
                  <a:pt x="79129" y="1110091"/>
                </a:cubicBezTo>
                <a:close/>
              </a:path>
            </a:pathLst>
          </a:custGeom>
          <a:gradFill flip="none" rotWithShape="1">
            <a:gsLst>
              <a:gs pos="2000">
                <a:schemeClr val="accent1">
                  <a:alpha val="69000"/>
                </a:schemeClr>
              </a:gs>
              <a:gs pos="100000">
                <a:schemeClr val="accent5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1" name="Text Placeholder 2"/>
          <p:cNvSpPr txBox="1"/>
          <p:nvPr/>
        </p:nvSpPr>
        <p:spPr>
          <a:xfrm>
            <a:off x="1201387" y="1997975"/>
            <a:ext cx="3228408" cy="1030861"/>
          </a:xfrm>
          <a:prstGeom prst="rect">
            <a:avLst/>
          </a:prstGeom>
        </p:spPr>
        <p:txBody>
          <a:bodyPr/>
          <a:lstStyle>
            <a:lvl1pPr marL="0" indent="0" algn="ctr" defTabSz="1460500" rtl="0" eaLnBrk="1" latinLnBrk="0" hangingPunct="1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37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5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7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814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39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3130">
              <a:spcBef>
                <a:spcPts val="1000"/>
              </a:spcBef>
            </a:pPr>
            <a:r>
              <a:rPr lang="zh-CN" altLang="en-US" sz="3000" dirty="0">
                <a:solidFill>
                  <a:prstClr val="white"/>
                </a:solidFill>
                <a:effectLst>
                  <a:outerShdw blurRad="1270000" dist="914400" dir="8100000" algn="tr" rotWithShape="0">
                    <a:prstClr val="black">
                      <a:alpha val="40000"/>
                    </a:prstClr>
                  </a:outerShdw>
                </a:effectLst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其他建议</a:t>
            </a:r>
            <a:endParaRPr lang="zh-CN" altLang="en-US" sz="3000" dirty="0">
              <a:solidFill>
                <a:prstClr val="white"/>
              </a:solidFill>
              <a:effectLst>
                <a:outerShdw blurRad="1270000" dist="914400" dir="8100000" algn="tr" rotWithShape="0">
                  <a:prstClr val="black">
                    <a:alpha val="40000"/>
                  </a:prstClr>
                </a:outerShdw>
              </a:effectLst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01387" y="1716890"/>
            <a:ext cx="20693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85750"/>
            <a:r>
              <a:rPr lang="en-US" sz="1000" spc="188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SUGGESTION</a:t>
            </a:r>
            <a:endParaRPr lang="en-US" sz="1000" spc="188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01387" y="3251746"/>
            <a:ext cx="352073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1. 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技术部可以提出一些技术进行探讨。</a:t>
            </a:r>
            <a:endParaRPr 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defTabSz="285750">
              <a:lnSpc>
                <a:spcPct val="120000"/>
              </a:lnSpc>
            </a:pPr>
            <a:r>
              <a:rPr 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2. 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系统建议写一下开发文档。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pic>
        <p:nvPicPr>
          <p:cNvPr id="5" name="图片占位符 4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53" b="15153"/>
          <a:stretch>
            <a:fillRect/>
          </a:stretch>
        </p:blipFill>
        <p:spPr/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714935" y="1030773"/>
            <a:ext cx="10793962" cy="3601586"/>
            <a:chOff x="618287" y="882800"/>
            <a:chExt cx="10793962" cy="3601586"/>
          </a:xfrm>
        </p:grpSpPr>
        <p:sp>
          <p:nvSpPr>
            <p:cNvPr id="6" name="文本框 5"/>
            <p:cNvSpPr txBox="1"/>
            <p:nvPr/>
          </p:nvSpPr>
          <p:spPr>
            <a:xfrm>
              <a:off x="618287" y="1680411"/>
              <a:ext cx="105028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T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772411" y="2209802"/>
              <a:ext cx="1034257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H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269809" y="1680411"/>
              <a:ext cx="1083951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A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559978" y="882800"/>
              <a:ext cx="1069524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N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124073" y="1318966"/>
              <a:ext cx="1229824" cy="26468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6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K</a:t>
              </a:r>
              <a:endParaRPr lang="zh-CN" altLang="en-US" sz="166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494246" y="1843598"/>
              <a:ext cx="105028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Y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813140" y="1643358"/>
              <a:ext cx="1034257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O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0337916" y="2268395"/>
              <a:ext cx="1074333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U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8400" l="1600" r="98000">
                        <a14:foregroundMark x1="5050" y1="61950" x2="16500" y2="93700"/>
                        <a14:foregroundMark x1="8500" y1="92450" x2="46500" y2="95050"/>
                        <a14:foregroundMark x1="46500" y1="95050" x2="59300" y2="92450"/>
                        <a14:foregroundMark x1="73900" y1="48600" x2="81300" y2="54050"/>
                        <a14:foregroundMark x1="81300" y1="54050" x2="92450" y2="57900"/>
                        <a14:foregroundMark x1="97400" y1="65800" x2="96350" y2="81700"/>
                        <a14:foregroundMark x1="96350" y1="81700" x2="94750" y2="88650"/>
                        <a14:foregroundMark x1="94750" y1="88650" x2="91800" y2="93250"/>
                        <a14:foregroundMark x1="91800" y1="93250" x2="83600" y2="96150"/>
                        <a14:foregroundMark x1="48950" y1="43700" x2="44800" y2="42800"/>
                        <a14:foregroundMark x1="8000" y1="47550" x2="4750" y2="51550"/>
                        <a14:foregroundMark x1="4750" y1="51550" x2="2150" y2="57250"/>
                        <a14:foregroundMark x1="2150" y1="57250" x2="600" y2="63800"/>
                        <a14:foregroundMark x1="600" y1="63800" x2="1600" y2="79700"/>
                        <a14:foregroundMark x1="1600" y1="79700" x2="6800" y2="97200"/>
                        <a14:foregroundMark x1="17750" y1="80000" x2="29350" y2="85700"/>
                        <a14:foregroundMark x1="29350" y1="85700" x2="34750" y2="86300"/>
                        <a14:foregroundMark x1="50800" y1="97200" x2="55700" y2="98400"/>
                        <a14:foregroundMark x1="55700" y1="98400" x2="86450" y2="96150"/>
                        <a14:foregroundMark x1="86450" y1="96150" x2="98000" y2="98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3200400" y="3702427"/>
            <a:ext cx="584734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rgbClr val="F6E9D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感谢</a:t>
            </a:r>
            <a:r>
              <a:rPr lang="zh-CN" altLang="en-US" sz="3200" dirty="0">
                <a:solidFill>
                  <a:srgbClr val="F6E9D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聆听</a:t>
            </a:r>
            <a:endParaRPr lang="zh-CN" altLang="en-US" sz="3200" dirty="0">
              <a:solidFill>
                <a:srgbClr val="F6E9D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86" y="450024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729" y="436166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272" y="450259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10"/>
          <p:cNvSpPr/>
          <p:nvPr/>
        </p:nvSpPr>
        <p:spPr>
          <a:xfrm>
            <a:off x="1226329" y="914400"/>
            <a:ext cx="9739342" cy="5117909"/>
          </a:xfrm>
          <a:prstGeom prst="roundRect">
            <a:avLst>
              <a:gd name="adj" fmla="val 27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52955" y="1169378"/>
            <a:ext cx="902428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版权声明</a:t>
            </a:r>
            <a:endParaRPr lang="zh-CN" altLang="en-US" sz="2800" b="1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感谢您下载包图网平台上提供的</a:t>
            </a: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PPT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200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1.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在包图网出售的</a:t>
            </a: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PPT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模板是免版税类（</a:t>
            </a: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RF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：</a:t>
            </a: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Royalty-Free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）正版受</a:t>
            </a: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《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中国人民共和国著作法</a:t>
            </a: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》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和</a:t>
            </a: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《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世界版权公约</a:t>
            </a: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》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的保护，作品的所有权、版权和著作权归包图网所有，您下载的是</a:t>
            </a: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PPT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模板素材的使用权。</a:t>
            </a:r>
            <a:endParaRPr lang="zh-CN" altLang="en-US" sz="1200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2.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不得将包图网的</a:t>
            </a: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PPT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模板、</a:t>
            </a:r>
            <a:r>
              <a:rPr lang="en-US" altLang="zh-CN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PPT</a:t>
            </a:r>
            <a:r>
              <a:rPr lang="zh-CN" altLang="en-US" sz="1200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endParaRPr lang="zh-CN" altLang="en-US" sz="1200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52955" y="4984409"/>
            <a:ext cx="729708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更多精品</a:t>
            </a:r>
            <a:r>
              <a:rPr lang="en-US" altLang="zh-CN" b="1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PPT</a:t>
            </a:r>
            <a:r>
              <a:rPr lang="zh-CN" altLang="en-US" b="1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模板：</a:t>
            </a:r>
            <a:r>
              <a:rPr lang="en-US" altLang="zh-CN" b="1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hlinkClick r:id="rId2"/>
              </a:rPr>
              <a:t>http://ibaotu.com/ppt/</a:t>
            </a:r>
            <a:endParaRPr lang="zh-CN" altLang="en-US" b="1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9313097" y="4984409"/>
            <a:ext cx="1364139" cy="369332"/>
            <a:chOff x="8158550" y="5010841"/>
            <a:chExt cx="1364139" cy="369332"/>
          </a:xfrm>
          <a:effectLst/>
        </p:grpSpPr>
        <p:sp>
          <p:nvSpPr>
            <p:cNvPr id="5" name="矩形: 圆角 4"/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CN" altLang="en-US" dirty="0">
                <a:solidFill>
                  <a:srgbClr val="3D7072"/>
                </a:solidFill>
                <a:highlight>
                  <a:srgbClr val="FFFF00"/>
                </a:highlight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278621" y="5010841"/>
              <a:ext cx="12440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rgbClr val="3D7072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hlinkClick r:id="rId2"/>
                </a:rPr>
                <a:t>点击进入</a:t>
              </a:r>
              <a:endParaRPr lang="zh-CN" altLang="en-US" b="1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23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/>
          <p:nvPr/>
        </p:nvSpPr>
        <p:spPr>
          <a:xfrm>
            <a:off x="1842967" y="0"/>
            <a:ext cx="3618519" cy="6125029"/>
          </a:xfrm>
          <a:prstGeom prst="rect">
            <a:avLst/>
          </a:prstGeom>
          <a:solidFill>
            <a:srgbClr val="3D70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cxnSp>
        <p:nvCxnSpPr>
          <p:cNvPr id="20" name="Straight Connector 24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CxnSpPr/>
          <p:nvPr/>
        </p:nvCxnSpPr>
        <p:spPr>
          <a:xfrm>
            <a:off x="2033516" y="1009934"/>
            <a:ext cx="3159457" cy="0"/>
          </a:xfrm>
          <a:prstGeom prst="line">
            <a:avLst/>
          </a:prstGeom>
          <a:ln w="6350">
            <a:solidFill>
              <a:schemeClr val="bg1">
                <a:alpha val="2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 txBox="1"/>
          <p:nvPr/>
        </p:nvSpPr>
        <p:spPr>
          <a:xfrm>
            <a:off x="2038158" y="669152"/>
            <a:ext cx="1858734" cy="276860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前端开发工程师</a:t>
            </a:r>
            <a:endParaRPr kumimoji="0" lang="zh-CN" altLang="en-US" sz="12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0728" y="1364575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7271" y="1350717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3814" y="1364810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6" name="Rounded Rectangle 22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/>
          <p:nvPr/>
        </p:nvSpPr>
        <p:spPr>
          <a:xfrm>
            <a:off x="1960728" y="2221971"/>
            <a:ext cx="8388306" cy="3266634"/>
          </a:xfrm>
          <a:prstGeom prst="roundRect">
            <a:avLst>
              <a:gd name="adj" fmla="val 1003"/>
            </a:avLst>
          </a:prstGeom>
          <a:solidFill>
            <a:schemeClr val="bg1"/>
          </a:solidFill>
          <a:ln>
            <a:noFill/>
          </a:ln>
          <a:effectLst>
            <a:outerShdw blurRad="1143000" dist="635000" dir="5400000" algn="ctr" rotWithShape="0">
              <a:schemeClr val="tx1">
                <a:lumMod val="85000"/>
                <a:lumOff val="15000"/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21" name="Title 5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 txBox="1"/>
          <p:nvPr/>
        </p:nvSpPr>
        <p:spPr>
          <a:xfrm>
            <a:off x="2218757" y="2644069"/>
            <a:ext cx="3245303" cy="119265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目录</a:t>
            </a:r>
            <a:endParaRPr lang="zh-CN" altLang="en-US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22" name="TextBox 15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 txBox="1"/>
          <p:nvPr/>
        </p:nvSpPr>
        <p:spPr>
          <a:xfrm>
            <a:off x="2814993" y="3501353"/>
            <a:ext cx="1754372" cy="147320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Poppins SemiBold" panose="00000700000000000000" pitchFamily="2" charset="0"/>
              </a:rPr>
              <a:t>岗位职责及角色认知</a:t>
            </a:r>
            <a:endParaRPr kumimoji="0" lang="en-US" sz="1200" b="1" i="0" u="none" strike="noStrike" kern="1200" cap="none" spc="20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Poppins SemiBold" panose="00000700000000000000" pitchFamily="2" charset="0"/>
            </a:endParaRPr>
          </a:p>
        </p:txBody>
      </p:sp>
      <p:sp>
        <p:nvSpPr>
          <p:cNvPr id="23" name="TextBox 16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 txBox="1"/>
          <p:nvPr/>
        </p:nvSpPr>
        <p:spPr>
          <a:xfrm>
            <a:off x="2814993" y="3756387"/>
            <a:ext cx="2801066" cy="276860"/>
          </a:xfrm>
          <a:prstGeom prst="rect">
            <a:avLst/>
          </a:prstGeom>
        </p:spPr>
        <p:txBody>
          <a:bodyPr wrap="square" lIns="0" tIns="0" rIns="9144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3F3F3F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Responsibilities &amp;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3F3F3F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Role Perceptions 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lumMod val="65000"/>
                  <a:lumOff val="35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27" name="TextBox 17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 txBox="1"/>
          <p:nvPr/>
        </p:nvSpPr>
        <p:spPr>
          <a:xfrm>
            <a:off x="2814993" y="4660498"/>
            <a:ext cx="1754372" cy="147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Poppins SemiBold" panose="00000700000000000000" pitchFamily="2" charset="0"/>
              </a:rPr>
              <a:t>试用期工作</a:t>
            </a:r>
            <a:r>
              <a:rPr kumimoji="0" lang="zh-CN" alt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Poppins SemiBold" panose="00000700000000000000" pitchFamily="2" charset="0"/>
              </a:rPr>
              <a:t>总结</a:t>
            </a:r>
            <a:endParaRPr kumimoji="0" lang="zh-CN" altLang="en-US" sz="1200" b="1" i="0" u="none" strike="noStrike" kern="1200" cap="none" spc="20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Poppins SemiBold" panose="00000700000000000000" pitchFamily="2" charset="0"/>
            </a:endParaRPr>
          </a:p>
        </p:txBody>
      </p:sp>
      <p:sp>
        <p:nvSpPr>
          <p:cNvPr id="28" name="TextBox 18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 txBox="1"/>
          <p:nvPr/>
        </p:nvSpPr>
        <p:spPr>
          <a:xfrm>
            <a:off x="2814993" y="4915532"/>
            <a:ext cx="2801066" cy="276860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Contribution of probation period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3F3F3F">
                  <a:lumMod val="65000"/>
                  <a:lumOff val="35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31" name="TextBox 19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 txBox="1"/>
          <p:nvPr/>
        </p:nvSpPr>
        <p:spPr>
          <a:xfrm>
            <a:off x="6727942" y="3501440"/>
            <a:ext cx="2801066" cy="147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Poppins SemiBold" panose="00000700000000000000" pitchFamily="2" charset="0"/>
              </a:rPr>
              <a:t>未来工作计划及展望</a:t>
            </a:r>
            <a:endParaRPr kumimoji="0" lang="zh-CN" altLang="en-US" sz="1200" b="1" i="0" u="none" strike="noStrike" kern="1200" cap="none" spc="20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Poppins SemiBold" panose="00000700000000000000" pitchFamily="2" charset="0"/>
            </a:endParaRPr>
          </a:p>
        </p:txBody>
      </p:sp>
      <p:sp>
        <p:nvSpPr>
          <p:cNvPr id="32" name="TextBox 20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 txBox="1"/>
          <p:nvPr/>
        </p:nvSpPr>
        <p:spPr>
          <a:xfrm>
            <a:off x="6727942" y="3732344"/>
            <a:ext cx="2801066" cy="276860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Future Work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Plan &amp; Future Prospects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3F3F3F">
                  <a:lumMod val="65000"/>
                  <a:lumOff val="35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35" name="TextBox 21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 txBox="1"/>
          <p:nvPr/>
        </p:nvSpPr>
        <p:spPr>
          <a:xfrm>
            <a:off x="6727942" y="4636860"/>
            <a:ext cx="2801066" cy="147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Poppins SemiBold" panose="00000700000000000000" pitchFamily="2" charset="0"/>
              </a:rPr>
              <a:t>对公司其它建议及期望</a:t>
            </a:r>
            <a:endParaRPr kumimoji="0" lang="en-US" sz="1200" b="1" i="0" u="none" strike="noStrike" kern="1200" cap="none" spc="20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Poppins SemiBold" panose="00000700000000000000" pitchFamily="2" charset="0"/>
            </a:endParaRPr>
          </a:p>
        </p:txBody>
      </p:sp>
      <p:sp>
        <p:nvSpPr>
          <p:cNvPr id="36" name="TextBox 22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 txBox="1"/>
          <p:nvPr/>
        </p:nvSpPr>
        <p:spPr>
          <a:xfrm>
            <a:off x="6727942" y="4891894"/>
            <a:ext cx="2801066" cy="276860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Suggestions &amp;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Expectations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3F3F3F">
                  <a:lumMod val="65000"/>
                  <a:lumOff val="35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101408" y="3193568"/>
            <a:ext cx="6655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i="1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1</a:t>
            </a:r>
            <a:endParaRPr lang="zh-CN" altLang="en-US" sz="8000" i="1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045181" y="4298743"/>
            <a:ext cx="6655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i="1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2</a:t>
            </a:r>
            <a:endParaRPr lang="zh-CN" altLang="en-US" sz="8000" i="1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5863631" y="3175004"/>
            <a:ext cx="6655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i="1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3</a:t>
            </a:r>
            <a:endParaRPr lang="zh-CN" altLang="en-US" sz="8000" i="1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807404" y="4280179"/>
            <a:ext cx="6655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i="1" dirty="0">
                <a:solidFill>
                  <a:srgbClr val="3D7072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4</a:t>
            </a:r>
            <a:endParaRPr lang="zh-CN" altLang="en-US" sz="8000" i="1" dirty="0">
              <a:solidFill>
                <a:srgbClr val="3D7072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pic>
        <p:nvPicPr>
          <p:cNvPr id="52" name="图片 5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30938">
            <a:off x="7639241" y="1596995"/>
            <a:ext cx="1226800" cy="1226800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500"/>
                            </p:stCondLst>
                            <p:childTnLst>
                              <p:par>
                                <p:cTn id="7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9500"/>
                            </p:stCondLst>
                            <p:childTnLst>
                              <p:par>
                                <p:cTn id="7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6" grpId="0" animBg="1"/>
      <p:bldP spid="21" grpId="0"/>
      <p:bldP spid="22" grpId="0"/>
      <p:bldP spid="23" grpId="0"/>
      <p:bldP spid="27" grpId="0"/>
      <p:bldP spid="28" grpId="0"/>
      <p:bldP spid="31" grpId="0"/>
      <p:bldP spid="32" grpId="0"/>
      <p:bldP spid="35" grpId="0"/>
      <p:bldP spid="36" grpId="0"/>
      <p:bldP spid="47" grpId="0"/>
      <p:bldP spid="48" grpId="0"/>
      <p:bldP spid="49" grpId="0"/>
      <p:bldP spid="5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1088347" y="1104753"/>
            <a:ext cx="10015304" cy="3060941"/>
            <a:chOff x="618287" y="1226261"/>
            <a:chExt cx="10015304" cy="3060941"/>
          </a:xfrm>
        </p:grpSpPr>
        <p:sp>
          <p:nvSpPr>
            <p:cNvPr id="6" name="文本框 5"/>
            <p:cNvSpPr txBox="1"/>
            <p:nvPr/>
          </p:nvSpPr>
          <p:spPr>
            <a:xfrm>
              <a:off x="618287" y="1680411"/>
              <a:ext cx="105028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P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919950" y="2071211"/>
              <a:ext cx="1083951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A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474929" y="1724721"/>
              <a:ext cx="105028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R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826377" y="1226261"/>
              <a:ext cx="105028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T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335236" y="1605579"/>
              <a:ext cx="1034257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O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955584" y="1605579"/>
              <a:ext cx="1069524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N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9559258" y="2071211"/>
              <a:ext cx="1074333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E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8400" l="1600" r="98000">
                        <a14:foregroundMark x1="5050" y1="61950" x2="16500" y2="93700"/>
                        <a14:foregroundMark x1="8500" y1="92450" x2="46500" y2="95050"/>
                        <a14:foregroundMark x1="46500" y1="95050" x2="59300" y2="92450"/>
                        <a14:foregroundMark x1="73900" y1="48600" x2="81300" y2="54050"/>
                        <a14:foregroundMark x1="81300" y1="54050" x2="92450" y2="57900"/>
                        <a14:foregroundMark x1="97400" y1="65800" x2="96350" y2="81700"/>
                        <a14:foregroundMark x1="96350" y1="81700" x2="94750" y2="88650"/>
                        <a14:foregroundMark x1="94750" y1="88650" x2="91800" y2="93250"/>
                        <a14:foregroundMark x1="91800" y1="93250" x2="83600" y2="96150"/>
                        <a14:foregroundMark x1="48950" y1="43700" x2="44800" y2="42800"/>
                        <a14:foregroundMark x1="8000" y1="47550" x2="4750" y2="51550"/>
                        <a14:foregroundMark x1="4750" y1="51550" x2="2150" y2="57250"/>
                        <a14:foregroundMark x1="2150" y1="57250" x2="600" y2="63800"/>
                        <a14:foregroundMark x1="600" y1="63800" x2="1600" y2="79700"/>
                        <a14:foregroundMark x1="1600" y1="79700" x2="6800" y2="97200"/>
                        <a14:foregroundMark x1="17750" y1="80000" x2="29350" y2="85700"/>
                        <a14:foregroundMark x1="29350" y1="85700" x2="34750" y2="86300"/>
                        <a14:foregroundMark x1="50800" y1="97200" x2="55700" y2="98400"/>
                        <a14:foregroundMark x1="55700" y1="98400" x2="86450" y2="96150"/>
                        <a14:foregroundMark x1="86450" y1="96150" x2="98000" y2="98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86" y="450024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729" y="436166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272" y="450259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3" name="PA_矩形 14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/>
          <p:nvPr>
            <p:custDataLst>
              <p:tags r:id="rId7"/>
            </p:custDataLst>
          </p:nvPr>
        </p:nvSpPr>
        <p:spPr>
          <a:xfrm>
            <a:off x="3848735" y="3923665"/>
            <a:ext cx="449389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Calibri"/>
              </a:rPr>
              <a:t>岗位职责及角色认知</a:t>
            </a:r>
            <a:endParaRPr kumimoji="0" lang="zh-CN" altLang="en-US" sz="20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">
              <a:srgbClr val="2E3252"/>
            </a:gs>
            <a:gs pos="100000">
              <a:srgbClr val="161828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Manual Input 2"/>
          <p:cNvSpPr/>
          <p:nvPr/>
        </p:nvSpPr>
        <p:spPr>
          <a:xfrm flipH="1" flipV="1">
            <a:off x="9425" y="44522"/>
            <a:ext cx="12185322" cy="4083223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-1" fmla="*/ 0 w 10010"/>
              <a:gd name="connsiteY0-2" fmla="*/ 4129 h 10000"/>
              <a:gd name="connsiteX1-3" fmla="*/ 10010 w 10010"/>
              <a:gd name="connsiteY1-4" fmla="*/ 0 h 10000"/>
              <a:gd name="connsiteX2-5" fmla="*/ 10010 w 10010"/>
              <a:gd name="connsiteY2-6" fmla="*/ 10000 h 10000"/>
              <a:gd name="connsiteX3-7" fmla="*/ 10 w 10010"/>
              <a:gd name="connsiteY3-8" fmla="*/ 10000 h 10000"/>
              <a:gd name="connsiteX4-9" fmla="*/ 0 w 10010"/>
              <a:gd name="connsiteY4-10" fmla="*/ 4129 h 10000"/>
              <a:gd name="connsiteX0-11" fmla="*/ 0 w 10010"/>
              <a:gd name="connsiteY0-12" fmla="*/ 4129 h 10000"/>
              <a:gd name="connsiteX1-13" fmla="*/ 10010 w 10010"/>
              <a:gd name="connsiteY1-14" fmla="*/ 0 h 10000"/>
              <a:gd name="connsiteX2-15" fmla="*/ 10010 w 10010"/>
              <a:gd name="connsiteY2-16" fmla="*/ 10000 h 10000"/>
              <a:gd name="connsiteX3-17" fmla="*/ 10 w 10010"/>
              <a:gd name="connsiteY3-18" fmla="*/ 10000 h 10000"/>
              <a:gd name="connsiteX4-19" fmla="*/ 0 w 10010"/>
              <a:gd name="connsiteY4-20" fmla="*/ 4129 h 10000"/>
              <a:gd name="connsiteX0-21" fmla="*/ 0 w 10010"/>
              <a:gd name="connsiteY0-22" fmla="*/ 4129 h 10000"/>
              <a:gd name="connsiteX1-23" fmla="*/ 10010 w 10010"/>
              <a:gd name="connsiteY1-24" fmla="*/ 0 h 10000"/>
              <a:gd name="connsiteX2-25" fmla="*/ 10010 w 10010"/>
              <a:gd name="connsiteY2-26" fmla="*/ 10000 h 10000"/>
              <a:gd name="connsiteX3-27" fmla="*/ 10 w 10010"/>
              <a:gd name="connsiteY3-28" fmla="*/ 10000 h 10000"/>
              <a:gd name="connsiteX4-29" fmla="*/ 0 w 10010"/>
              <a:gd name="connsiteY4-30" fmla="*/ 4129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10" h="10000">
                <a:moveTo>
                  <a:pt x="0" y="4129"/>
                </a:moveTo>
                <a:cubicBezTo>
                  <a:pt x="3140" y="-1043"/>
                  <a:pt x="6840" y="6171"/>
                  <a:pt x="10010" y="0"/>
                </a:cubicBezTo>
                <a:lnTo>
                  <a:pt x="10010" y="10000"/>
                </a:lnTo>
                <a:lnTo>
                  <a:pt x="10" y="10000"/>
                </a:lnTo>
                <a:cubicBezTo>
                  <a:pt x="7" y="8043"/>
                  <a:pt x="3" y="6086"/>
                  <a:pt x="0" y="412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3" name="Flowchart: Manual Input 2"/>
          <p:cNvSpPr/>
          <p:nvPr/>
        </p:nvSpPr>
        <p:spPr>
          <a:xfrm flipH="1" flipV="1">
            <a:off x="9425" y="0"/>
            <a:ext cx="12185322" cy="4083223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-1" fmla="*/ 0 w 10010"/>
              <a:gd name="connsiteY0-2" fmla="*/ 4129 h 10000"/>
              <a:gd name="connsiteX1-3" fmla="*/ 10010 w 10010"/>
              <a:gd name="connsiteY1-4" fmla="*/ 0 h 10000"/>
              <a:gd name="connsiteX2-5" fmla="*/ 10010 w 10010"/>
              <a:gd name="connsiteY2-6" fmla="*/ 10000 h 10000"/>
              <a:gd name="connsiteX3-7" fmla="*/ 10 w 10010"/>
              <a:gd name="connsiteY3-8" fmla="*/ 10000 h 10000"/>
              <a:gd name="connsiteX4-9" fmla="*/ 0 w 10010"/>
              <a:gd name="connsiteY4-10" fmla="*/ 4129 h 10000"/>
              <a:gd name="connsiteX0-11" fmla="*/ 0 w 10010"/>
              <a:gd name="connsiteY0-12" fmla="*/ 4129 h 10000"/>
              <a:gd name="connsiteX1-13" fmla="*/ 10010 w 10010"/>
              <a:gd name="connsiteY1-14" fmla="*/ 0 h 10000"/>
              <a:gd name="connsiteX2-15" fmla="*/ 10010 w 10010"/>
              <a:gd name="connsiteY2-16" fmla="*/ 10000 h 10000"/>
              <a:gd name="connsiteX3-17" fmla="*/ 10 w 10010"/>
              <a:gd name="connsiteY3-18" fmla="*/ 10000 h 10000"/>
              <a:gd name="connsiteX4-19" fmla="*/ 0 w 10010"/>
              <a:gd name="connsiteY4-20" fmla="*/ 4129 h 10000"/>
              <a:gd name="connsiteX0-21" fmla="*/ 0 w 10010"/>
              <a:gd name="connsiteY0-22" fmla="*/ 4129 h 10000"/>
              <a:gd name="connsiteX1-23" fmla="*/ 10010 w 10010"/>
              <a:gd name="connsiteY1-24" fmla="*/ 0 h 10000"/>
              <a:gd name="connsiteX2-25" fmla="*/ 10010 w 10010"/>
              <a:gd name="connsiteY2-26" fmla="*/ 10000 h 10000"/>
              <a:gd name="connsiteX3-27" fmla="*/ 10 w 10010"/>
              <a:gd name="connsiteY3-28" fmla="*/ 10000 h 10000"/>
              <a:gd name="connsiteX4-29" fmla="*/ 0 w 10010"/>
              <a:gd name="connsiteY4-30" fmla="*/ 4129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10" h="10000">
                <a:moveTo>
                  <a:pt x="0" y="4129"/>
                </a:moveTo>
                <a:cubicBezTo>
                  <a:pt x="3140" y="-1043"/>
                  <a:pt x="6840" y="6171"/>
                  <a:pt x="10010" y="0"/>
                </a:cubicBezTo>
                <a:lnTo>
                  <a:pt x="10010" y="10000"/>
                </a:lnTo>
                <a:lnTo>
                  <a:pt x="10" y="10000"/>
                </a:lnTo>
                <a:cubicBezTo>
                  <a:pt x="7" y="8043"/>
                  <a:pt x="3" y="6086"/>
                  <a:pt x="0" y="4129"/>
                </a:cubicBezTo>
                <a:close/>
              </a:path>
            </a:pathLst>
          </a:custGeom>
          <a:gradFill flip="none" rotWithShape="1">
            <a:gsLst>
              <a:gs pos="2000">
                <a:schemeClr val="accent1"/>
              </a:gs>
              <a:gs pos="100000">
                <a:schemeClr val="accent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080035" y="1164046"/>
            <a:ext cx="3228408" cy="1311946"/>
            <a:chOff x="1441101" y="993866"/>
            <a:chExt cx="5165452" cy="2099113"/>
          </a:xfrm>
        </p:grpSpPr>
        <p:sp>
          <p:nvSpPr>
            <p:cNvPr id="7" name="Text Placeholder 2"/>
            <p:cNvSpPr txBox="1"/>
            <p:nvPr/>
          </p:nvSpPr>
          <p:spPr>
            <a:xfrm>
              <a:off x="1441101" y="1443601"/>
              <a:ext cx="5165452" cy="1649378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130">
                <a:spcBef>
                  <a:spcPts val="1000"/>
                </a:spcBef>
              </a:pPr>
              <a:r>
                <a:rPr lang="zh-CN" altLang="en-US" sz="3000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岗位</a:t>
              </a:r>
              <a:r>
                <a:rPr lang="zh-CN" altLang="en-US" sz="3000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职责</a:t>
              </a:r>
              <a:endParaRPr lang="zh-CN" altLang="en-US" sz="3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522381" y="993866"/>
              <a:ext cx="3310911" cy="39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85750"/>
              <a:r>
                <a:rPr lang="en-US" sz="1000" spc="188" dirty="0">
                  <a:solidFill>
                    <a:prstClr val="white">
                      <a:lumMod val="85000"/>
                    </a:prstClr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" panose="020B0502040204020203" pitchFamily="34" charset="0"/>
                </a:rPr>
                <a:t>RESPONSIBILITIES</a:t>
              </a:r>
              <a:endParaRPr lang="en-US" sz="1000" spc="188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5252500" y="1378841"/>
            <a:ext cx="5522751" cy="9245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每个岗位在团队里都充当着不同的角色，前端开发需要和产品经理、设计师、后端开发以及测试进行密切的沟通。并且根据需求完成系统功能的开发、系统页面适配及修复已知</a:t>
            </a:r>
            <a:r>
              <a:rPr lang="en-US" altLang="zh-CN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bug</a:t>
            </a:r>
            <a:r>
              <a:rPr lang="zh-CN" altLang="en-US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。以及协助前端同事进行协同开发，在项目进度不乐观的情况下，给予一定的帮助，以推进项目的进度。并保证高质量的</a:t>
            </a:r>
            <a:r>
              <a:rPr lang="zh-CN" altLang="en-US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交付。</a:t>
            </a:r>
            <a:endParaRPr lang="zh-CN" altLang="en-US" sz="1125" dirty="0">
              <a:solidFill>
                <a:prstClr val="white">
                  <a:lumMod val="9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183042" y="418371"/>
            <a:ext cx="1465839" cy="296920"/>
            <a:chOff x="1299865" y="646279"/>
            <a:chExt cx="2345343" cy="475072"/>
          </a:xfrm>
        </p:grpSpPr>
        <p:sp>
          <p:nvSpPr>
            <p:cNvPr id="11" name="Text Placeholder 2"/>
            <p:cNvSpPr txBox="1"/>
            <p:nvPr/>
          </p:nvSpPr>
          <p:spPr>
            <a:xfrm>
              <a:off x="1877786" y="655335"/>
              <a:ext cx="1767422" cy="456960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130">
                <a:spcBef>
                  <a:spcPts val="1000"/>
                </a:spcBef>
              </a:pPr>
              <a:r>
                <a:rPr lang="en-US" sz="1750" dirty="0">
                  <a:gradFill flip="none" rotWithShape="1">
                    <a:gsLst>
                      <a:gs pos="55000">
                        <a:prstClr val="white"/>
                      </a:gs>
                      <a:gs pos="100000">
                        <a:prstClr val="white">
                          <a:alpha val="0"/>
                        </a:prstClr>
                      </a:gs>
                    </a:gsLst>
                    <a:lin ang="5400000" scaled="0"/>
                    <a:tileRect/>
                  </a:gra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visionary</a:t>
              </a:r>
              <a:endParaRPr lang="id-ID" sz="1750" dirty="0">
                <a:gradFill flip="none" rotWithShape="1">
                  <a:gsLst>
                    <a:gs pos="55000">
                      <a:prstClr val="white"/>
                    </a:gs>
                    <a:gs pos="100000">
                      <a:prstClr val="white">
                        <a:alpha val="0"/>
                      </a:prstClr>
                    </a:gs>
                  </a:gsLst>
                  <a:lin ang="5400000" scaled="0"/>
                  <a:tileRect/>
                </a:gra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299865" y="646279"/>
              <a:ext cx="507652" cy="475072"/>
              <a:chOff x="9403349" y="4996764"/>
              <a:chExt cx="961294" cy="899602"/>
            </a:xfrm>
          </p:grpSpPr>
          <p:sp>
            <p:nvSpPr>
              <p:cNvPr id="13" name="Freeform: Shape 12"/>
              <p:cNvSpPr/>
              <p:nvPr/>
            </p:nvSpPr>
            <p:spPr>
              <a:xfrm>
                <a:off x="9403349" y="4996764"/>
                <a:ext cx="961294" cy="899602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85750"/>
                <a:endParaRPr lang="id-ID" sz="275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14" name="Freeform: Shape 13"/>
              <p:cNvSpPr/>
              <p:nvPr/>
            </p:nvSpPr>
            <p:spPr>
              <a:xfrm>
                <a:off x="9628629" y="5312361"/>
                <a:ext cx="510734" cy="477958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85750"/>
                <a:endParaRPr lang="id-ID" sz="275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</p:grpSp>
      </p:grpSp>
      <p:sp>
        <p:nvSpPr>
          <p:cNvPr id="16" name="Freeform: Shape 15"/>
          <p:cNvSpPr/>
          <p:nvPr/>
        </p:nvSpPr>
        <p:spPr>
          <a:xfrm>
            <a:off x="10390444" y="2"/>
            <a:ext cx="1797713" cy="1525828"/>
          </a:xfrm>
          <a:custGeom>
            <a:avLst/>
            <a:gdLst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671011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-1" fmla="*/ 0 w 6039853"/>
              <a:gd name="connsiteY0-2" fmla="*/ 0 h 6327927"/>
              <a:gd name="connsiteX1-3" fmla="*/ 2502569 w 6039853"/>
              <a:gd name="connsiteY1-4" fmla="*/ 1925053 h 6327927"/>
              <a:gd name="connsiteX2-5" fmla="*/ 2671011 w 6039853"/>
              <a:gd name="connsiteY2-6" fmla="*/ 4932948 h 6327927"/>
              <a:gd name="connsiteX3-7" fmla="*/ 6039853 w 6039853"/>
              <a:gd name="connsiteY3-8" fmla="*/ 6304548 h 6327927"/>
              <a:gd name="connsiteX4-9" fmla="*/ 5967664 w 6039853"/>
              <a:gd name="connsiteY4-10" fmla="*/ 0 h 6327927"/>
              <a:gd name="connsiteX5-11" fmla="*/ 0 w 6039853"/>
              <a:gd name="connsiteY5-12" fmla="*/ 0 h 6327927"/>
              <a:gd name="connsiteX0-13" fmla="*/ 0 w 6039853"/>
              <a:gd name="connsiteY0-14" fmla="*/ 0 h 6327927"/>
              <a:gd name="connsiteX1-15" fmla="*/ 2502569 w 6039853"/>
              <a:gd name="connsiteY1-16" fmla="*/ 1925053 h 6327927"/>
              <a:gd name="connsiteX2-17" fmla="*/ 2839453 w 6039853"/>
              <a:gd name="connsiteY2-18" fmla="*/ 4932948 h 6327927"/>
              <a:gd name="connsiteX3-19" fmla="*/ 6039853 w 6039853"/>
              <a:gd name="connsiteY3-20" fmla="*/ 6304548 h 6327927"/>
              <a:gd name="connsiteX4-21" fmla="*/ 5967664 w 6039853"/>
              <a:gd name="connsiteY4-22" fmla="*/ 0 h 6327927"/>
              <a:gd name="connsiteX5-23" fmla="*/ 0 w 6039853"/>
              <a:gd name="connsiteY5-24" fmla="*/ 0 h 6327927"/>
              <a:gd name="connsiteX0-25" fmla="*/ 0 w 6039853"/>
              <a:gd name="connsiteY0-26" fmla="*/ 0 h 6327927"/>
              <a:gd name="connsiteX1-27" fmla="*/ 2502569 w 6039853"/>
              <a:gd name="connsiteY1-28" fmla="*/ 1925053 h 6327927"/>
              <a:gd name="connsiteX2-29" fmla="*/ 2839453 w 6039853"/>
              <a:gd name="connsiteY2-30" fmla="*/ 4932948 h 6327927"/>
              <a:gd name="connsiteX3-31" fmla="*/ 6039853 w 6039853"/>
              <a:gd name="connsiteY3-32" fmla="*/ 6304548 h 6327927"/>
              <a:gd name="connsiteX4-33" fmla="*/ 5967664 w 6039853"/>
              <a:gd name="connsiteY4-34" fmla="*/ 0 h 6327927"/>
              <a:gd name="connsiteX5-35" fmla="*/ 0 w 6039853"/>
              <a:gd name="connsiteY5-36" fmla="*/ 0 h 6327927"/>
              <a:gd name="connsiteX0-37" fmla="*/ 0 w 6039853"/>
              <a:gd name="connsiteY0-38" fmla="*/ 0 h 6354071"/>
              <a:gd name="connsiteX1-39" fmla="*/ 2502569 w 6039853"/>
              <a:gd name="connsiteY1-40" fmla="*/ 1925053 h 6354071"/>
              <a:gd name="connsiteX2-41" fmla="*/ 2839453 w 6039853"/>
              <a:gd name="connsiteY2-42" fmla="*/ 4932948 h 6354071"/>
              <a:gd name="connsiteX3-43" fmla="*/ 6039853 w 6039853"/>
              <a:gd name="connsiteY3-44" fmla="*/ 6304548 h 6354071"/>
              <a:gd name="connsiteX4-45" fmla="*/ 5967664 w 6039853"/>
              <a:gd name="connsiteY4-46" fmla="*/ 0 h 6354071"/>
              <a:gd name="connsiteX5-47" fmla="*/ 0 w 6039853"/>
              <a:gd name="connsiteY5-48" fmla="*/ 0 h 6354071"/>
              <a:gd name="connsiteX0-49" fmla="*/ 0 w 6039853"/>
              <a:gd name="connsiteY0-50" fmla="*/ 0 h 6354071"/>
              <a:gd name="connsiteX1-51" fmla="*/ 2502569 w 6039853"/>
              <a:gd name="connsiteY1-52" fmla="*/ 1925053 h 6354071"/>
              <a:gd name="connsiteX2-53" fmla="*/ 2839453 w 6039853"/>
              <a:gd name="connsiteY2-54" fmla="*/ 4932948 h 6354071"/>
              <a:gd name="connsiteX3-55" fmla="*/ 6039853 w 6039853"/>
              <a:gd name="connsiteY3-56" fmla="*/ 6304548 h 6354071"/>
              <a:gd name="connsiteX4-57" fmla="*/ 6005764 w 6039853"/>
              <a:gd name="connsiteY4-58" fmla="*/ 0 h 6354071"/>
              <a:gd name="connsiteX5-59" fmla="*/ 0 w 6039853"/>
              <a:gd name="connsiteY5-60" fmla="*/ 0 h 6354071"/>
              <a:gd name="connsiteX0-61" fmla="*/ 0 w 6005764"/>
              <a:gd name="connsiteY0-62" fmla="*/ 0 h 6290613"/>
              <a:gd name="connsiteX1-63" fmla="*/ 2502569 w 6005764"/>
              <a:gd name="connsiteY1-64" fmla="*/ 1925053 h 6290613"/>
              <a:gd name="connsiteX2-65" fmla="*/ 2839453 w 6005764"/>
              <a:gd name="connsiteY2-66" fmla="*/ 4932948 h 6290613"/>
              <a:gd name="connsiteX3-67" fmla="*/ 6001753 w 6005764"/>
              <a:gd name="connsiteY3-68" fmla="*/ 6266448 h 6290613"/>
              <a:gd name="connsiteX4-69" fmla="*/ 6005764 w 6005764"/>
              <a:gd name="connsiteY4-70" fmla="*/ 0 h 6290613"/>
              <a:gd name="connsiteX5-71" fmla="*/ 0 w 6005764"/>
              <a:gd name="connsiteY5-72" fmla="*/ 0 h 6290613"/>
              <a:gd name="connsiteX0-73" fmla="*/ 0 w 6005764"/>
              <a:gd name="connsiteY0-74" fmla="*/ 0 h 6300010"/>
              <a:gd name="connsiteX1-75" fmla="*/ 2502569 w 6005764"/>
              <a:gd name="connsiteY1-76" fmla="*/ 1925053 h 6300010"/>
              <a:gd name="connsiteX2-77" fmla="*/ 2839453 w 6005764"/>
              <a:gd name="connsiteY2-78" fmla="*/ 4932948 h 6300010"/>
              <a:gd name="connsiteX3-79" fmla="*/ 6001753 w 6005764"/>
              <a:gd name="connsiteY3-80" fmla="*/ 6266448 h 6300010"/>
              <a:gd name="connsiteX4-81" fmla="*/ 6005764 w 6005764"/>
              <a:gd name="connsiteY4-82" fmla="*/ 0 h 6300010"/>
              <a:gd name="connsiteX5-83" fmla="*/ 0 w 6005764"/>
              <a:gd name="connsiteY5-84" fmla="*/ 0 h 6300010"/>
              <a:gd name="connsiteX0-85" fmla="*/ 0 w 6005764"/>
              <a:gd name="connsiteY0-86" fmla="*/ 0 h 6301252"/>
              <a:gd name="connsiteX1-87" fmla="*/ 2502569 w 6005764"/>
              <a:gd name="connsiteY1-88" fmla="*/ 1925053 h 6301252"/>
              <a:gd name="connsiteX2-89" fmla="*/ 2839453 w 6005764"/>
              <a:gd name="connsiteY2-90" fmla="*/ 4932948 h 6301252"/>
              <a:gd name="connsiteX3-91" fmla="*/ 6001753 w 6005764"/>
              <a:gd name="connsiteY3-92" fmla="*/ 6266448 h 6301252"/>
              <a:gd name="connsiteX4-93" fmla="*/ 6005764 w 6005764"/>
              <a:gd name="connsiteY4-94" fmla="*/ 0 h 6301252"/>
              <a:gd name="connsiteX5-95" fmla="*/ 0 w 6005764"/>
              <a:gd name="connsiteY5-96" fmla="*/ 0 h 6301252"/>
              <a:gd name="connsiteX0-97" fmla="*/ 0 w 6005764"/>
              <a:gd name="connsiteY0-98" fmla="*/ 0 h 6328404"/>
              <a:gd name="connsiteX1-99" fmla="*/ 2502569 w 6005764"/>
              <a:gd name="connsiteY1-100" fmla="*/ 1925053 h 6328404"/>
              <a:gd name="connsiteX2-101" fmla="*/ 2839453 w 6005764"/>
              <a:gd name="connsiteY2-102" fmla="*/ 4932948 h 6328404"/>
              <a:gd name="connsiteX3-103" fmla="*/ 6001753 w 6005764"/>
              <a:gd name="connsiteY3-104" fmla="*/ 6266448 h 6328404"/>
              <a:gd name="connsiteX4-105" fmla="*/ 6005764 w 6005764"/>
              <a:gd name="connsiteY4-106" fmla="*/ 0 h 6328404"/>
              <a:gd name="connsiteX5-107" fmla="*/ 0 w 6005764"/>
              <a:gd name="connsiteY5-108" fmla="*/ 0 h 6328404"/>
              <a:gd name="connsiteX0-109" fmla="*/ 0 w 6005764"/>
              <a:gd name="connsiteY0-110" fmla="*/ 0 h 6321734"/>
              <a:gd name="connsiteX1-111" fmla="*/ 2502569 w 6005764"/>
              <a:gd name="connsiteY1-112" fmla="*/ 1925053 h 6321734"/>
              <a:gd name="connsiteX2-113" fmla="*/ 3273143 w 6005764"/>
              <a:gd name="connsiteY2-114" fmla="*/ 4856415 h 6321734"/>
              <a:gd name="connsiteX3-115" fmla="*/ 6001753 w 6005764"/>
              <a:gd name="connsiteY3-116" fmla="*/ 6266448 h 6321734"/>
              <a:gd name="connsiteX4-117" fmla="*/ 6005764 w 6005764"/>
              <a:gd name="connsiteY4-118" fmla="*/ 0 h 6321734"/>
              <a:gd name="connsiteX5-119" fmla="*/ 0 w 6005764"/>
              <a:gd name="connsiteY5-120" fmla="*/ 0 h 6321734"/>
              <a:gd name="connsiteX0-121" fmla="*/ 0 w 6005764"/>
              <a:gd name="connsiteY0-122" fmla="*/ 0 h 6312022"/>
              <a:gd name="connsiteX1-123" fmla="*/ 2502569 w 6005764"/>
              <a:gd name="connsiteY1-124" fmla="*/ 1925053 h 6312022"/>
              <a:gd name="connsiteX2-125" fmla="*/ 3273143 w 6005764"/>
              <a:gd name="connsiteY2-126" fmla="*/ 4856415 h 6312022"/>
              <a:gd name="connsiteX3-127" fmla="*/ 6001753 w 6005764"/>
              <a:gd name="connsiteY3-128" fmla="*/ 6266448 h 6312022"/>
              <a:gd name="connsiteX4-129" fmla="*/ 6005764 w 6005764"/>
              <a:gd name="connsiteY4-130" fmla="*/ 0 h 6312022"/>
              <a:gd name="connsiteX5-131" fmla="*/ 0 w 6005764"/>
              <a:gd name="connsiteY5-132" fmla="*/ 0 h 6312022"/>
              <a:gd name="connsiteX0-133" fmla="*/ 0 w 6005764"/>
              <a:gd name="connsiteY0-134" fmla="*/ 0 h 6312023"/>
              <a:gd name="connsiteX1-135" fmla="*/ 2502569 w 6005764"/>
              <a:gd name="connsiteY1-136" fmla="*/ 1925053 h 6312023"/>
              <a:gd name="connsiteX2-137" fmla="*/ 3145587 w 6005764"/>
              <a:gd name="connsiteY2-138" fmla="*/ 4856415 h 6312023"/>
              <a:gd name="connsiteX3-139" fmla="*/ 6001753 w 6005764"/>
              <a:gd name="connsiteY3-140" fmla="*/ 6266448 h 6312023"/>
              <a:gd name="connsiteX4-141" fmla="*/ 6005764 w 6005764"/>
              <a:gd name="connsiteY4-142" fmla="*/ 0 h 6312023"/>
              <a:gd name="connsiteX5-143" fmla="*/ 0 w 6005764"/>
              <a:gd name="connsiteY5-144" fmla="*/ 0 h 6312023"/>
              <a:gd name="connsiteX0-145" fmla="*/ 0 w 6005764"/>
              <a:gd name="connsiteY0-146" fmla="*/ 0 h 6318150"/>
              <a:gd name="connsiteX1-147" fmla="*/ 2502569 w 6005764"/>
              <a:gd name="connsiteY1-148" fmla="*/ 1925053 h 6318150"/>
              <a:gd name="connsiteX2-149" fmla="*/ 3145587 w 6005764"/>
              <a:gd name="connsiteY2-150" fmla="*/ 4856415 h 6318150"/>
              <a:gd name="connsiteX3-151" fmla="*/ 6001753 w 6005764"/>
              <a:gd name="connsiteY3-152" fmla="*/ 6266448 h 6318150"/>
              <a:gd name="connsiteX4-153" fmla="*/ 6005764 w 6005764"/>
              <a:gd name="connsiteY4-154" fmla="*/ 0 h 6318150"/>
              <a:gd name="connsiteX5-155" fmla="*/ 0 w 6005764"/>
              <a:gd name="connsiteY5-156" fmla="*/ 0 h 63181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6005764" h="6318150">
                <a:moveTo>
                  <a:pt x="0" y="0"/>
                </a:moveTo>
                <a:cubicBezTo>
                  <a:pt x="66174" y="1417720"/>
                  <a:pt x="1978305" y="1115651"/>
                  <a:pt x="2502569" y="1925053"/>
                </a:cubicBezTo>
                <a:cubicBezTo>
                  <a:pt x="3026834" y="2734456"/>
                  <a:pt x="2714790" y="3661059"/>
                  <a:pt x="3145587" y="4856415"/>
                </a:cubicBezTo>
                <a:cubicBezTo>
                  <a:pt x="3576384" y="6051771"/>
                  <a:pt x="4643187" y="6477001"/>
                  <a:pt x="6001753" y="6266448"/>
                </a:cubicBezTo>
                <a:lnTo>
                  <a:pt x="6005764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1">
                  <a:alpha val="40000"/>
                </a:schemeClr>
              </a:gs>
              <a:gs pos="0">
                <a:srgbClr val="181B2C">
                  <a:alpha val="25000"/>
                </a:srgbClr>
              </a:gs>
              <a:gs pos="55000">
                <a:schemeClr val="accent5">
                  <a:alpha val="44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1653558" y="346873"/>
            <a:ext cx="537841" cy="1714249"/>
          </a:xfrm>
          <a:custGeom>
            <a:avLst/>
            <a:gdLst>
              <a:gd name="connsiteX0" fmla="*/ 2561234 w 2585297"/>
              <a:gd name="connsiteY0" fmla="*/ 0 h 6906127"/>
              <a:gd name="connsiteX1" fmla="*/ 780560 w 2585297"/>
              <a:gd name="connsiteY1" fmla="*/ 1852863 h 6906127"/>
              <a:gd name="connsiteX2" fmla="*/ 82728 w 2585297"/>
              <a:gd name="connsiteY2" fmla="*/ 4932948 h 6906127"/>
              <a:gd name="connsiteX3" fmla="*/ 2585297 w 2585297"/>
              <a:gd name="connsiteY3" fmla="*/ 6906127 h 6906127"/>
              <a:gd name="connsiteX4" fmla="*/ 2561234 w 2585297"/>
              <a:gd name="connsiteY4" fmla="*/ 0 h 6906127"/>
              <a:gd name="connsiteX0-1" fmla="*/ 2561234 w 2585297"/>
              <a:gd name="connsiteY0-2" fmla="*/ 10370 h 6916497"/>
              <a:gd name="connsiteX1-3" fmla="*/ 780560 w 2585297"/>
              <a:gd name="connsiteY1-4" fmla="*/ 1863233 h 6916497"/>
              <a:gd name="connsiteX2-5" fmla="*/ 82728 w 2585297"/>
              <a:gd name="connsiteY2-6" fmla="*/ 4943318 h 6916497"/>
              <a:gd name="connsiteX3-7" fmla="*/ 2585297 w 2585297"/>
              <a:gd name="connsiteY3-8" fmla="*/ 6916497 h 6916497"/>
              <a:gd name="connsiteX4-9" fmla="*/ 2561234 w 2585297"/>
              <a:gd name="connsiteY4-10" fmla="*/ 10370 h 6916497"/>
              <a:gd name="connsiteX0-11" fmla="*/ 2547392 w 2571455"/>
              <a:gd name="connsiteY0-12" fmla="*/ 8277 h 6914404"/>
              <a:gd name="connsiteX1-13" fmla="*/ 938168 w 2571455"/>
              <a:gd name="connsiteY1-14" fmla="*/ 2184990 h 6914404"/>
              <a:gd name="connsiteX2-15" fmla="*/ 68886 w 2571455"/>
              <a:gd name="connsiteY2-16" fmla="*/ 4941225 h 6914404"/>
              <a:gd name="connsiteX3-17" fmla="*/ 2571455 w 2571455"/>
              <a:gd name="connsiteY3-18" fmla="*/ 6914404 h 6914404"/>
              <a:gd name="connsiteX4-19" fmla="*/ 2547392 w 2571455"/>
              <a:gd name="connsiteY4-20" fmla="*/ 8277 h 6914404"/>
              <a:gd name="connsiteX0-21" fmla="*/ 2594895 w 2618958"/>
              <a:gd name="connsiteY0-22" fmla="*/ 8277 h 6914404"/>
              <a:gd name="connsiteX1-23" fmla="*/ 985671 w 2618958"/>
              <a:gd name="connsiteY1-24" fmla="*/ 2184990 h 6914404"/>
              <a:gd name="connsiteX2-25" fmla="*/ 116389 w 2618958"/>
              <a:gd name="connsiteY2-26" fmla="*/ 4941225 h 6914404"/>
              <a:gd name="connsiteX3-27" fmla="*/ 2618958 w 2618958"/>
              <a:gd name="connsiteY3-28" fmla="*/ 6914404 h 6914404"/>
              <a:gd name="connsiteX4-29" fmla="*/ 2594895 w 2618958"/>
              <a:gd name="connsiteY4-30" fmla="*/ 8277 h 6914404"/>
              <a:gd name="connsiteX0-31" fmla="*/ 2594895 w 2618958"/>
              <a:gd name="connsiteY0-32" fmla="*/ 8277 h 6914404"/>
              <a:gd name="connsiteX1-33" fmla="*/ 985671 w 2618958"/>
              <a:gd name="connsiteY1-34" fmla="*/ 2184990 h 6914404"/>
              <a:gd name="connsiteX2-35" fmla="*/ 116389 w 2618958"/>
              <a:gd name="connsiteY2-36" fmla="*/ 4941225 h 6914404"/>
              <a:gd name="connsiteX3-37" fmla="*/ 2618958 w 2618958"/>
              <a:gd name="connsiteY3-38" fmla="*/ 6914404 h 6914404"/>
              <a:gd name="connsiteX4-39" fmla="*/ 2594895 w 2618958"/>
              <a:gd name="connsiteY4-40" fmla="*/ 8277 h 6914404"/>
              <a:gd name="connsiteX0-41" fmla="*/ 2594895 w 2618958"/>
              <a:gd name="connsiteY0-42" fmla="*/ 8277 h 6914404"/>
              <a:gd name="connsiteX1-43" fmla="*/ 985671 w 2618958"/>
              <a:gd name="connsiteY1-44" fmla="*/ 2184990 h 6914404"/>
              <a:gd name="connsiteX2-45" fmla="*/ 116389 w 2618958"/>
              <a:gd name="connsiteY2-46" fmla="*/ 4941225 h 6914404"/>
              <a:gd name="connsiteX3-47" fmla="*/ 2618958 w 2618958"/>
              <a:gd name="connsiteY3-48" fmla="*/ 6914404 h 6914404"/>
              <a:gd name="connsiteX4-49" fmla="*/ 2594895 w 2618958"/>
              <a:gd name="connsiteY4-50" fmla="*/ 8277 h 6914404"/>
              <a:gd name="connsiteX0-51" fmla="*/ 2594895 w 2618958"/>
              <a:gd name="connsiteY0-52" fmla="*/ 8277 h 6914404"/>
              <a:gd name="connsiteX1-53" fmla="*/ 985671 w 2618958"/>
              <a:gd name="connsiteY1-54" fmla="*/ 2184990 h 6914404"/>
              <a:gd name="connsiteX2-55" fmla="*/ 116389 w 2618958"/>
              <a:gd name="connsiteY2-56" fmla="*/ 4941225 h 6914404"/>
              <a:gd name="connsiteX3-57" fmla="*/ 2618958 w 2618958"/>
              <a:gd name="connsiteY3-58" fmla="*/ 6914404 h 6914404"/>
              <a:gd name="connsiteX4-59" fmla="*/ 2594895 w 2618958"/>
              <a:gd name="connsiteY4-60" fmla="*/ 8277 h 6914404"/>
              <a:gd name="connsiteX0-61" fmla="*/ 2517149 w 2541212"/>
              <a:gd name="connsiteY0-62" fmla="*/ 8277 h 6914404"/>
              <a:gd name="connsiteX1-63" fmla="*/ 907925 w 2541212"/>
              <a:gd name="connsiteY1-64" fmla="*/ 2184990 h 6914404"/>
              <a:gd name="connsiteX2-65" fmla="*/ 38643 w 2541212"/>
              <a:gd name="connsiteY2-66" fmla="*/ 4941225 h 6914404"/>
              <a:gd name="connsiteX3-67" fmla="*/ 2541212 w 2541212"/>
              <a:gd name="connsiteY3-68" fmla="*/ 6914404 h 6914404"/>
              <a:gd name="connsiteX4-69" fmla="*/ 2517149 w 2541212"/>
              <a:gd name="connsiteY4-70" fmla="*/ 8277 h 691440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541212" h="6914404">
                <a:moveTo>
                  <a:pt x="2517149" y="8277"/>
                </a:moveTo>
                <a:cubicBezTo>
                  <a:pt x="614154" y="-124071"/>
                  <a:pt x="1321009" y="1362832"/>
                  <a:pt x="907925" y="2184990"/>
                </a:cubicBezTo>
                <a:cubicBezTo>
                  <a:pt x="494841" y="3007148"/>
                  <a:pt x="-166896" y="3508464"/>
                  <a:pt x="38643" y="4941225"/>
                </a:cubicBezTo>
                <a:cubicBezTo>
                  <a:pt x="358482" y="6183486"/>
                  <a:pt x="1573672" y="6806120"/>
                  <a:pt x="2541212" y="6914404"/>
                </a:cubicBezTo>
                <a:lnTo>
                  <a:pt x="2517149" y="8277"/>
                </a:lnTo>
                <a:close/>
              </a:path>
            </a:pathLst>
          </a:custGeom>
          <a:gradFill>
            <a:gsLst>
              <a:gs pos="2000">
                <a:schemeClr val="accent1"/>
              </a:gs>
              <a:gs pos="100000">
                <a:schemeClr val="accent5"/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136302" y="4386828"/>
            <a:ext cx="180809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高质量还原设计稿，是一个前端开发的基本素养。哪怕是像素级的偏移也需要进行调整至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满意。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36302" y="4068467"/>
            <a:ext cx="1680259" cy="264795"/>
          </a:xfrm>
          <a:prstGeom prst="rect">
            <a:avLst/>
          </a:prstGeom>
          <a:gradFill flip="none" rotWithShape="1">
            <a:gsLst>
              <a:gs pos="2000">
                <a:schemeClr val="accent1"/>
              </a:gs>
              <a:gs pos="100000">
                <a:schemeClr val="accent5"/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pPr defTabSz="285750"/>
            <a:r>
              <a:rPr lang="zh-CN" altLang="en-US" sz="1125" spc="188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还原设计稿（</a:t>
            </a:r>
            <a:r>
              <a:rPr lang="zh-CN" altLang="en-US" sz="1125" spc="188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视觉）</a:t>
            </a:r>
            <a:endParaRPr lang="zh-CN" altLang="en-US" sz="1125" spc="188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209534" y="4386828"/>
            <a:ext cx="180809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在关注设计稿还原之余，第二个重要的是页面的整体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流畅性。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209535" y="4068467"/>
            <a:ext cx="1680259" cy="264795"/>
          </a:xfrm>
          <a:prstGeom prst="rect">
            <a:avLst/>
          </a:prstGeom>
          <a:gradFill flip="none" rotWithShape="1">
            <a:gsLst>
              <a:gs pos="2000">
                <a:schemeClr val="accent1"/>
              </a:gs>
              <a:gs pos="100000">
                <a:schemeClr val="accent5"/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pPr defTabSz="285750"/>
            <a:r>
              <a:rPr lang="zh-CN" altLang="en-US" sz="1125" spc="188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页面流畅性（</a:t>
            </a:r>
            <a:r>
              <a:rPr lang="zh-CN" altLang="en-US" sz="1125" spc="188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性能）</a:t>
            </a:r>
            <a:endParaRPr lang="zh-CN" altLang="en-US" sz="1125" spc="188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pic>
        <p:nvPicPr>
          <p:cNvPr id="5" name="图片占位符 4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2" b="14542"/>
          <a:stretch>
            <a:fillRect/>
          </a:stretch>
        </p:blipFill>
        <p:spPr/>
      </p:pic>
      <p:pic>
        <p:nvPicPr>
          <p:cNvPr id="19" name="图片占位符 18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2" b="14542"/>
          <a:stretch>
            <a:fillRect/>
          </a:stretch>
        </p:blipFill>
        <p:spPr/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3" r="5683"/>
          <a:stretch>
            <a:fillRect/>
          </a:stretch>
        </p:blipFill>
        <p:spPr/>
      </p:pic>
      <p:sp>
        <p:nvSpPr>
          <p:cNvPr id="4" name="Rectangle 2"/>
          <p:cNvSpPr/>
          <p:nvPr/>
        </p:nvSpPr>
        <p:spPr>
          <a:xfrm rot="5400000" flipH="1">
            <a:off x="-367620" y="394380"/>
            <a:ext cx="6858000" cy="6069240"/>
          </a:xfrm>
          <a:custGeom>
            <a:avLst/>
            <a:gdLst>
              <a:gd name="connsiteX0" fmla="*/ 0 w 19477038"/>
              <a:gd name="connsiteY0" fmla="*/ 0 h 8229600"/>
              <a:gd name="connsiteX1" fmla="*/ 19477038 w 19477038"/>
              <a:gd name="connsiteY1" fmla="*/ 0 h 8229600"/>
              <a:gd name="connsiteX2" fmla="*/ 19477038 w 19477038"/>
              <a:gd name="connsiteY2" fmla="*/ 8229600 h 8229600"/>
              <a:gd name="connsiteX3" fmla="*/ 0 w 19477038"/>
              <a:gd name="connsiteY3" fmla="*/ 8229600 h 8229600"/>
              <a:gd name="connsiteX4" fmla="*/ 0 w 19477038"/>
              <a:gd name="connsiteY4" fmla="*/ 0 h 8229600"/>
              <a:gd name="connsiteX0-1" fmla="*/ 0 w 19477038"/>
              <a:gd name="connsiteY0-2" fmla="*/ 550606 h 8780206"/>
              <a:gd name="connsiteX1-3" fmla="*/ 19477038 w 19477038"/>
              <a:gd name="connsiteY1-4" fmla="*/ 550606 h 8780206"/>
              <a:gd name="connsiteX2-5" fmla="*/ 19477038 w 19477038"/>
              <a:gd name="connsiteY2-6" fmla="*/ 8780206 h 8780206"/>
              <a:gd name="connsiteX3-7" fmla="*/ 0 w 19477038"/>
              <a:gd name="connsiteY3-8" fmla="*/ 8780206 h 8780206"/>
              <a:gd name="connsiteX4-9" fmla="*/ 0 w 19477038"/>
              <a:gd name="connsiteY4-10" fmla="*/ 550606 h 8780206"/>
              <a:gd name="connsiteX0-11" fmla="*/ 0 w 19477038"/>
              <a:gd name="connsiteY0-12" fmla="*/ 284740 h 8514340"/>
              <a:gd name="connsiteX1-13" fmla="*/ 19477038 w 19477038"/>
              <a:gd name="connsiteY1-14" fmla="*/ 284740 h 8514340"/>
              <a:gd name="connsiteX2-15" fmla="*/ 19477038 w 19477038"/>
              <a:gd name="connsiteY2-16" fmla="*/ 8514340 h 8514340"/>
              <a:gd name="connsiteX3-17" fmla="*/ 0 w 19477038"/>
              <a:gd name="connsiteY3-18" fmla="*/ 8514340 h 8514340"/>
              <a:gd name="connsiteX4-19" fmla="*/ 0 w 19477038"/>
              <a:gd name="connsiteY4-20" fmla="*/ 284740 h 8514340"/>
              <a:gd name="connsiteX0-21" fmla="*/ 0 w 19477038"/>
              <a:gd name="connsiteY0-22" fmla="*/ 422999 h 8652599"/>
              <a:gd name="connsiteX1-23" fmla="*/ 19477038 w 19477038"/>
              <a:gd name="connsiteY1-24" fmla="*/ 422999 h 8652599"/>
              <a:gd name="connsiteX2-25" fmla="*/ 19477038 w 19477038"/>
              <a:gd name="connsiteY2-26" fmla="*/ 8652599 h 8652599"/>
              <a:gd name="connsiteX3-27" fmla="*/ 0 w 19477038"/>
              <a:gd name="connsiteY3-28" fmla="*/ 8652599 h 8652599"/>
              <a:gd name="connsiteX4-29" fmla="*/ 0 w 19477038"/>
              <a:gd name="connsiteY4-30" fmla="*/ 422999 h 86525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9477038" h="8652599">
                <a:moveTo>
                  <a:pt x="0" y="422999"/>
                </a:moveTo>
                <a:cubicBezTo>
                  <a:pt x="7406746" y="-1199323"/>
                  <a:pt x="12276770" y="2517270"/>
                  <a:pt x="19477038" y="422999"/>
                </a:cubicBezTo>
                <a:lnTo>
                  <a:pt x="19477038" y="8652599"/>
                </a:lnTo>
                <a:lnTo>
                  <a:pt x="0" y="8652599"/>
                </a:lnTo>
                <a:lnTo>
                  <a:pt x="0" y="422999"/>
                </a:lnTo>
                <a:close/>
              </a:path>
            </a:pathLst>
          </a:cu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5" name="Rectangle 2"/>
          <p:cNvSpPr/>
          <p:nvPr/>
        </p:nvSpPr>
        <p:spPr>
          <a:xfrm rot="5400000">
            <a:off x="-394481" y="394380"/>
            <a:ext cx="6858000" cy="6069240"/>
          </a:xfrm>
          <a:custGeom>
            <a:avLst/>
            <a:gdLst>
              <a:gd name="connsiteX0" fmla="*/ 0 w 19477038"/>
              <a:gd name="connsiteY0" fmla="*/ 0 h 8229600"/>
              <a:gd name="connsiteX1" fmla="*/ 19477038 w 19477038"/>
              <a:gd name="connsiteY1" fmla="*/ 0 h 8229600"/>
              <a:gd name="connsiteX2" fmla="*/ 19477038 w 19477038"/>
              <a:gd name="connsiteY2" fmla="*/ 8229600 h 8229600"/>
              <a:gd name="connsiteX3" fmla="*/ 0 w 19477038"/>
              <a:gd name="connsiteY3" fmla="*/ 8229600 h 8229600"/>
              <a:gd name="connsiteX4" fmla="*/ 0 w 19477038"/>
              <a:gd name="connsiteY4" fmla="*/ 0 h 8229600"/>
              <a:gd name="connsiteX0-1" fmla="*/ 0 w 19477038"/>
              <a:gd name="connsiteY0-2" fmla="*/ 550606 h 8780206"/>
              <a:gd name="connsiteX1-3" fmla="*/ 19477038 w 19477038"/>
              <a:gd name="connsiteY1-4" fmla="*/ 550606 h 8780206"/>
              <a:gd name="connsiteX2-5" fmla="*/ 19477038 w 19477038"/>
              <a:gd name="connsiteY2-6" fmla="*/ 8780206 h 8780206"/>
              <a:gd name="connsiteX3-7" fmla="*/ 0 w 19477038"/>
              <a:gd name="connsiteY3-8" fmla="*/ 8780206 h 8780206"/>
              <a:gd name="connsiteX4-9" fmla="*/ 0 w 19477038"/>
              <a:gd name="connsiteY4-10" fmla="*/ 550606 h 8780206"/>
              <a:gd name="connsiteX0-11" fmla="*/ 0 w 19477038"/>
              <a:gd name="connsiteY0-12" fmla="*/ 284740 h 8514340"/>
              <a:gd name="connsiteX1-13" fmla="*/ 19477038 w 19477038"/>
              <a:gd name="connsiteY1-14" fmla="*/ 284740 h 8514340"/>
              <a:gd name="connsiteX2-15" fmla="*/ 19477038 w 19477038"/>
              <a:gd name="connsiteY2-16" fmla="*/ 8514340 h 8514340"/>
              <a:gd name="connsiteX3-17" fmla="*/ 0 w 19477038"/>
              <a:gd name="connsiteY3-18" fmla="*/ 8514340 h 8514340"/>
              <a:gd name="connsiteX4-19" fmla="*/ 0 w 19477038"/>
              <a:gd name="connsiteY4-20" fmla="*/ 284740 h 8514340"/>
              <a:gd name="connsiteX0-21" fmla="*/ 0 w 19477038"/>
              <a:gd name="connsiteY0-22" fmla="*/ 422999 h 8652599"/>
              <a:gd name="connsiteX1-23" fmla="*/ 19477038 w 19477038"/>
              <a:gd name="connsiteY1-24" fmla="*/ 422999 h 8652599"/>
              <a:gd name="connsiteX2-25" fmla="*/ 19477038 w 19477038"/>
              <a:gd name="connsiteY2-26" fmla="*/ 8652599 h 8652599"/>
              <a:gd name="connsiteX3-27" fmla="*/ 0 w 19477038"/>
              <a:gd name="connsiteY3-28" fmla="*/ 8652599 h 8652599"/>
              <a:gd name="connsiteX4-29" fmla="*/ 0 w 19477038"/>
              <a:gd name="connsiteY4-30" fmla="*/ 422999 h 86525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9477038" h="8652599">
                <a:moveTo>
                  <a:pt x="0" y="422999"/>
                </a:moveTo>
                <a:cubicBezTo>
                  <a:pt x="7406746" y="-1199323"/>
                  <a:pt x="12276770" y="2517270"/>
                  <a:pt x="19477038" y="422999"/>
                </a:cubicBezTo>
                <a:lnTo>
                  <a:pt x="19477038" y="8652599"/>
                </a:lnTo>
                <a:lnTo>
                  <a:pt x="0" y="8652599"/>
                </a:lnTo>
                <a:lnTo>
                  <a:pt x="0" y="422999"/>
                </a:lnTo>
                <a:close/>
              </a:path>
            </a:pathLst>
          </a:custGeom>
          <a:gradFill flip="none" rotWithShape="1">
            <a:gsLst>
              <a:gs pos="2000">
                <a:schemeClr val="accent1">
                  <a:alpha val="85000"/>
                </a:schemeClr>
              </a:gs>
              <a:gs pos="100000">
                <a:schemeClr val="accent5">
                  <a:alpha val="8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6" name="Freeform 20"/>
          <p:cNvSpPr>
            <a:spLocks noChangeArrowheads="1"/>
          </p:cNvSpPr>
          <p:nvPr/>
        </p:nvSpPr>
        <p:spPr bwMode="auto">
          <a:xfrm>
            <a:off x="9222313" y="1413046"/>
            <a:ext cx="368995" cy="374228"/>
          </a:xfrm>
          <a:custGeom>
            <a:avLst/>
            <a:gdLst>
              <a:gd name="T0" fmla="*/ 211227 w 497"/>
              <a:gd name="T1" fmla="*/ 3596 h 505"/>
              <a:gd name="T2" fmla="*/ 211227 w 497"/>
              <a:gd name="T3" fmla="*/ 3596 h 505"/>
              <a:gd name="T4" fmla="*/ 203571 w 497"/>
              <a:gd name="T5" fmla="*/ 0 h 505"/>
              <a:gd name="T6" fmla="*/ 199518 w 497"/>
              <a:gd name="T7" fmla="*/ 7642 h 505"/>
              <a:gd name="T8" fmla="*/ 171594 w 497"/>
              <a:gd name="T9" fmla="*/ 75521 h 505"/>
              <a:gd name="T10" fmla="*/ 167541 w 497"/>
              <a:gd name="T11" fmla="*/ 63384 h 505"/>
              <a:gd name="T12" fmla="*/ 155831 w 497"/>
              <a:gd name="T13" fmla="*/ 59338 h 505"/>
              <a:gd name="T14" fmla="*/ 119350 w 497"/>
              <a:gd name="T15" fmla="*/ 59338 h 505"/>
              <a:gd name="T16" fmla="*/ 108091 w 497"/>
              <a:gd name="T17" fmla="*/ 63384 h 505"/>
              <a:gd name="T18" fmla="*/ 4053 w 497"/>
              <a:gd name="T19" fmla="*/ 134859 h 505"/>
              <a:gd name="T20" fmla="*/ 4053 w 497"/>
              <a:gd name="T21" fmla="*/ 151042 h 505"/>
              <a:gd name="T22" fmla="*/ 47740 w 497"/>
              <a:gd name="T23" fmla="*/ 218472 h 505"/>
              <a:gd name="T24" fmla="*/ 63954 w 497"/>
              <a:gd name="T25" fmla="*/ 222518 h 505"/>
              <a:gd name="T26" fmla="*/ 167541 w 497"/>
              <a:gd name="T27" fmla="*/ 146997 h 505"/>
              <a:gd name="T28" fmla="*/ 175648 w 497"/>
              <a:gd name="T29" fmla="*/ 138905 h 505"/>
              <a:gd name="T30" fmla="*/ 187357 w 497"/>
              <a:gd name="T31" fmla="*/ 102943 h 505"/>
              <a:gd name="T32" fmla="*/ 183754 w 497"/>
              <a:gd name="T33" fmla="*/ 91255 h 505"/>
              <a:gd name="T34" fmla="*/ 179701 w 497"/>
              <a:gd name="T35" fmla="*/ 83163 h 505"/>
              <a:gd name="T36" fmla="*/ 211227 w 497"/>
              <a:gd name="T37" fmla="*/ 3596 h 505"/>
              <a:gd name="T38" fmla="*/ 163487 w 497"/>
              <a:gd name="T39" fmla="*/ 111034 h 505"/>
              <a:gd name="T40" fmla="*/ 163487 w 497"/>
              <a:gd name="T41" fmla="*/ 111034 h 505"/>
              <a:gd name="T42" fmla="*/ 139617 w 497"/>
              <a:gd name="T43" fmla="*/ 102943 h 505"/>
              <a:gd name="T44" fmla="*/ 143671 w 497"/>
              <a:gd name="T45" fmla="*/ 79117 h 505"/>
              <a:gd name="T46" fmla="*/ 163487 w 497"/>
              <a:gd name="T47" fmla="*/ 79117 h 505"/>
              <a:gd name="T48" fmla="*/ 159884 w 497"/>
              <a:gd name="T49" fmla="*/ 83163 h 505"/>
              <a:gd name="T50" fmla="*/ 155831 w 497"/>
              <a:gd name="T51" fmla="*/ 91255 h 505"/>
              <a:gd name="T52" fmla="*/ 159884 w 497"/>
              <a:gd name="T53" fmla="*/ 95301 h 505"/>
              <a:gd name="T54" fmla="*/ 163487 w 497"/>
              <a:gd name="T55" fmla="*/ 95301 h 505"/>
              <a:gd name="T56" fmla="*/ 171594 w 497"/>
              <a:gd name="T57" fmla="*/ 91255 h 505"/>
              <a:gd name="T58" fmla="*/ 163487 w 497"/>
              <a:gd name="T59" fmla="*/ 111034 h 505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497" h="505">
                <a:moveTo>
                  <a:pt x="469" y="8"/>
                </a:moveTo>
                <a:lnTo>
                  <a:pt x="469" y="8"/>
                </a:lnTo>
                <a:cubicBezTo>
                  <a:pt x="469" y="8"/>
                  <a:pt x="461" y="0"/>
                  <a:pt x="452" y="0"/>
                </a:cubicBezTo>
                <a:cubicBezTo>
                  <a:pt x="443" y="8"/>
                  <a:pt x="443" y="17"/>
                  <a:pt x="443" y="17"/>
                </a:cubicBezTo>
                <a:cubicBezTo>
                  <a:pt x="461" y="88"/>
                  <a:pt x="416" y="141"/>
                  <a:pt x="381" y="168"/>
                </a:cubicBezTo>
                <a:cubicBezTo>
                  <a:pt x="372" y="141"/>
                  <a:pt x="372" y="141"/>
                  <a:pt x="372" y="141"/>
                </a:cubicBezTo>
                <a:cubicBezTo>
                  <a:pt x="363" y="141"/>
                  <a:pt x="355" y="132"/>
                  <a:pt x="346" y="132"/>
                </a:cubicBezTo>
                <a:cubicBezTo>
                  <a:pt x="265" y="132"/>
                  <a:pt x="265" y="132"/>
                  <a:pt x="265" y="132"/>
                </a:cubicBezTo>
                <a:cubicBezTo>
                  <a:pt x="257" y="132"/>
                  <a:pt x="248" y="132"/>
                  <a:pt x="240" y="141"/>
                </a:cubicBezTo>
                <a:cubicBezTo>
                  <a:pt x="9" y="300"/>
                  <a:pt x="9" y="300"/>
                  <a:pt x="9" y="300"/>
                </a:cubicBezTo>
                <a:cubicBezTo>
                  <a:pt x="0" y="309"/>
                  <a:pt x="0" y="327"/>
                  <a:pt x="9" y="336"/>
                </a:cubicBezTo>
                <a:cubicBezTo>
                  <a:pt x="106" y="486"/>
                  <a:pt x="106" y="486"/>
                  <a:pt x="106" y="486"/>
                </a:cubicBezTo>
                <a:cubicBezTo>
                  <a:pt x="115" y="504"/>
                  <a:pt x="133" y="495"/>
                  <a:pt x="142" y="495"/>
                </a:cubicBezTo>
                <a:cubicBezTo>
                  <a:pt x="372" y="327"/>
                  <a:pt x="372" y="327"/>
                  <a:pt x="372" y="327"/>
                </a:cubicBezTo>
                <a:cubicBezTo>
                  <a:pt x="381" y="327"/>
                  <a:pt x="390" y="309"/>
                  <a:pt x="390" y="309"/>
                </a:cubicBezTo>
                <a:cubicBezTo>
                  <a:pt x="416" y="229"/>
                  <a:pt x="416" y="229"/>
                  <a:pt x="416" y="229"/>
                </a:cubicBezTo>
                <a:cubicBezTo>
                  <a:pt x="416" y="221"/>
                  <a:pt x="416" y="212"/>
                  <a:pt x="408" y="203"/>
                </a:cubicBezTo>
                <a:cubicBezTo>
                  <a:pt x="399" y="185"/>
                  <a:pt x="399" y="185"/>
                  <a:pt x="399" y="185"/>
                </a:cubicBezTo>
                <a:cubicBezTo>
                  <a:pt x="452" y="150"/>
                  <a:pt x="496" y="88"/>
                  <a:pt x="469" y="8"/>
                </a:cubicBezTo>
                <a:close/>
                <a:moveTo>
                  <a:pt x="363" y="247"/>
                </a:moveTo>
                <a:lnTo>
                  <a:pt x="363" y="247"/>
                </a:lnTo>
                <a:cubicBezTo>
                  <a:pt x="346" y="256"/>
                  <a:pt x="319" y="256"/>
                  <a:pt x="310" y="229"/>
                </a:cubicBezTo>
                <a:cubicBezTo>
                  <a:pt x="293" y="212"/>
                  <a:pt x="301" y="194"/>
                  <a:pt x="319" y="176"/>
                </a:cubicBezTo>
                <a:cubicBezTo>
                  <a:pt x="328" y="168"/>
                  <a:pt x="346" y="168"/>
                  <a:pt x="363" y="176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46" y="185"/>
                  <a:pt x="337" y="194"/>
                  <a:pt x="346" y="203"/>
                </a:cubicBezTo>
                <a:cubicBezTo>
                  <a:pt x="346" y="212"/>
                  <a:pt x="355" y="212"/>
                  <a:pt x="355" y="212"/>
                </a:cubicBezTo>
                <a:cubicBezTo>
                  <a:pt x="363" y="212"/>
                  <a:pt x="363" y="212"/>
                  <a:pt x="363" y="212"/>
                </a:cubicBezTo>
                <a:cubicBezTo>
                  <a:pt x="372" y="212"/>
                  <a:pt x="372" y="212"/>
                  <a:pt x="381" y="203"/>
                </a:cubicBezTo>
                <a:cubicBezTo>
                  <a:pt x="381" y="221"/>
                  <a:pt x="372" y="238"/>
                  <a:pt x="363" y="247"/>
                </a:cubicBezTo>
                <a:close/>
              </a:path>
            </a:pathLst>
          </a:custGeom>
          <a:gradFill>
            <a:gsLst>
              <a:gs pos="2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7" name="Freeform 29"/>
          <p:cNvSpPr>
            <a:spLocks noChangeArrowheads="1"/>
          </p:cNvSpPr>
          <p:nvPr/>
        </p:nvSpPr>
        <p:spPr bwMode="auto">
          <a:xfrm>
            <a:off x="6628189" y="1430057"/>
            <a:ext cx="329739" cy="340207"/>
          </a:xfrm>
          <a:custGeom>
            <a:avLst/>
            <a:gdLst>
              <a:gd name="T0" fmla="*/ 111726 w 444"/>
              <a:gd name="T1" fmla="*/ 150538 h 462"/>
              <a:gd name="T2" fmla="*/ 111726 w 444"/>
              <a:gd name="T3" fmla="*/ 150538 h 462"/>
              <a:gd name="T4" fmla="*/ 144162 w 444"/>
              <a:gd name="T5" fmla="*/ 114802 h 462"/>
              <a:gd name="T6" fmla="*/ 199574 w 444"/>
              <a:gd name="T7" fmla="*/ 31716 h 462"/>
              <a:gd name="T8" fmla="*/ 191916 w 444"/>
              <a:gd name="T9" fmla="*/ 23675 h 462"/>
              <a:gd name="T10" fmla="*/ 155875 w 444"/>
              <a:gd name="T11" fmla="*/ 23675 h 462"/>
              <a:gd name="T12" fmla="*/ 100013 w 444"/>
              <a:gd name="T13" fmla="*/ 0 h 462"/>
              <a:gd name="T14" fmla="*/ 44150 w 444"/>
              <a:gd name="T15" fmla="*/ 23675 h 462"/>
              <a:gd name="T16" fmla="*/ 8109 w 444"/>
              <a:gd name="T17" fmla="*/ 23675 h 462"/>
              <a:gd name="T18" fmla="*/ 0 w 444"/>
              <a:gd name="T19" fmla="*/ 31716 h 462"/>
              <a:gd name="T20" fmla="*/ 55863 w 444"/>
              <a:gd name="T21" fmla="*/ 114802 h 462"/>
              <a:gd name="T22" fmla="*/ 87849 w 444"/>
              <a:gd name="T23" fmla="*/ 150538 h 462"/>
              <a:gd name="T24" fmla="*/ 87849 w 444"/>
              <a:gd name="T25" fmla="*/ 166172 h 462"/>
              <a:gd name="T26" fmla="*/ 48204 w 444"/>
              <a:gd name="T27" fmla="*/ 185827 h 462"/>
              <a:gd name="T28" fmla="*/ 100013 w 444"/>
              <a:gd name="T29" fmla="*/ 205928 h 462"/>
              <a:gd name="T30" fmla="*/ 147766 w 444"/>
              <a:gd name="T31" fmla="*/ 185827 h 462"/>
              <a:gd name="T32" fmla="*/ 111726 w 444"/>
              <a:gd name="T33" fmla="*/ 166172 h 462"/>
              <a:gd name="T34" fmla="*/ 111726 w 444"/>
              <a:gd name="T35" fmla="*/ 150538 h 462"/>
              <a:gd name="T36" fmla="*/ 144162 w 444"/>
              <a:gd name="T37" fmla="*/ 94700 h 462"/>
              <a:gd name="T38" fmla="*/ 144162 w 444"/>
              <a:gd name="T39" fmla="*/ 94700 h 462"/>
              <a:gd name="T40" fmla="*/ 155875 w 444"/>
              <a:gd name="T41" fmla="*/ 39756 h 462"/>
              <a:gd name="T42" fmla="*/ 183807 w 444"/>
              <a:gd name="T43" fmla="*/ 39756 h 462"/>
              <a:gd name="T44" fmla="*/ 144162 w 444"/>
              <a:gd name="T45" fmla="*/ 94700 h 462"/>
              <a:gd name="T46" fmla="*/ 100013 w 444"/>
              <a:gd name="T47" fmla="*/ 16081 h 462"/>
              <a:gd name="T48" fmla="*/ 100013 w 444"/>
              <a:gd name="T49" fmla="*/ 16081 h 462"/>
              <a:gd name="T50" fmla="*/ 144162 w 444"/>
              <a:gd name="T51" fmla="*/ 31716 h 462"/>
              <a:gd name="T52" fmla="*/ 100013 w 444"/>
              <a:gd name="T53" fmla="*/ 51370 h 462"/>
              <a:gd name="T54" fmla="*/ 55863 w 444"/>
              <a:gd name="T55" fmla="*/ 31716 h 462"/>
              <a:gd name="T56" fmla="*/ 100013 w 444"/>
              <a:gd name="T57" fmla="*/ 16081 h 462"/>
              <a:gd name="T58" fmla="*/ 16218 w 444"/>
              <a:gd name="T59" fmla="*/ 39756 h 462"/>
              <a:gd name="T60" fmla="*/ 16218 w 444"/>
              <a:gd name="T61" fmla="*/ 39756 h 462"/>
              <a:gd name="T62" fmla="*/ 44150 w 444"/>
              <a:gd name="T63" fmla="*/ 39756 h 462"/>
              <a:gd name="T64" fmla="*/ 55863 w 444"/>
              <a:gd name="T65" fmla="*/ 94700 h 462"/>
              <a:gd name="T66" fmla="*/ 16218 w 444"/>
              <a:gd name="T67" fmla="*/ 39756 h 46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gradFill>
            <a:gsLst>
              <a:gs pos="2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8" name="Freeform 79"/>
          <p:cNvSpPr>
            <a:spLocks noChangeArrowheads="1"/>
          </p:cNvSpPr>
          <p:nvPr/>
        </p:nvSpPr>
        <p:spPr bwMode="auto">
          <a:xfrm>
            <a:off x="9229740" y="3806457"/>
            <a:ext cx="353293" cy="355908"/>
          </a:xfrm>
          <a:custGeom>
            <a:avLst/>
            <a:gdLst>
              <a:gd name="T0" fmla="*/ 106933 w 479"/>
              <a:gd name="T1" fmla="*/ 0 h 479"/>
              <a:gd name="T2" fmla="*/ 106933 w 479"/>
              <a:gd name="T3" fmla="*/ 0 h 479"/>
              <a:gd name="T4" fmla="*/ 0 w 479"/>
              <a:gd name="T5" fmla="*/ 107725 h 479"/>
              <a:gd name="T6" fmla="*/ 106933 w 479"/>
              <a:gd name="T7" fmla="*/ 215449 h 479"/>
              <a:gd name="T8" fmla="*/ 213866 w 479"/>
              <a:gd name="T9" fmla="*/ 107725 h 479"/>
              <a:gd name="T10" fmla="*/ 106933 w 479"/>
              <a:gd name="T11" fmla="*/ 0 h 479"/>
              <a:gd name="T12" fmla="*/ 198206 w 479"/>
              <a:gd name="T13" fmla="*/ 107725 h 479"/>
              <a:gd name="T14" fmla="*/ 198206 w 479"/>
              <a:gd name="T15" fmla="*/ 107725 h 479"/>
              <a:gd name="T16" fmla="*/ 178520 w 479"/>
              <a:gd name="T17" fmla="*/ 163615 h 479"/>
              <a:gd name="T18" fmla="*/ 174493 w 479"/>
              <a:gd name="T19" fmla="*/ 147840 h 479"/>
              <a:gd name="T20" fmla="*/ 178520 w 479"/>
              <a:gd name="T21" fmla="*/ 115838 h 479"/>
              <a:gd name="T22" fmla="*/ 166439 w 479"/>
              <a:gd name="T23" fmla="*/ 91949 h 479"/>
              <a:gd name="T24" fmla="*/ 142726 w 479"/>
              <a:gd name="T25" fmla="*/ 80230 h 479"/>
              <a:gd name="T26" fmla="*/ 154806 w 479"/>
              <a:gd name="T27" fmla="*/ 39664 h 479"/>
              <a:gd name="T28" fmla="*/ 131093 w 479"/>
              <a:gd name="T29" fmla="*/ 27945 h 479"/>
              <a:gd name="T30" fmla="*/ 134673 w 479"/>
              <a:gd name="T31" fmla="*/ 23889 h 479"/>
              <a:gd name="T32" fmla="*/ 198206 w 479"/>
              <a:gd name="T33" fmla="*/ 107725 h 479"/>
              <a:gd name="T34" fmla="*/ 94853 w 479"/>
              <a:gd name="T35" fmla="*/ 19832 h 479"/>
              <a:gd name="T36" fmla="*/ 94853 w 479"/>
              <a:gd name="T37" fmla="*/ 19832 h 479"/>
              <a:gd name="T38" fmla="*/ 83220 w 479"/>
              <a:gd name="T39" fmla="*/ 27945 h 479"/>
              <a:gd name="T40" fmla="*/ 67113 w 479"/>
              <a:gd name="T41" fmla="*/ 39664 h 479"/>
              <a:gd name="T42" fmla="*/ 51453 w 479"/>
              <a:gd name="T43" fmla="*/ 59947 h 479"/>
              <a:gd name="T44" fmla="*/ 59507 w 479"/>
              <a:gd name="T45" fmla="*/ 71666 h 479"/>
              <a:gd name="T46" fmla="*/ 79193 w 479"/>
              <a:gd name="T47" fmla="*/ 71666 h 479"/>
              <a:gd name="T48" fmla="*/ 110960 w 479"/>
              <a:gd name="T49" fmla="*/ 107725 h 479"/>
              <a:gd name="T50" fmla="*/ 83220 w 479"/>
              <a:gd name="T51" fmla="*/ 131613 h 479"/>
              <a:gd name="T52" fmla="*/ 79193 w 479"/>
              <a:gd name="T53" fmla="*/ 151896 h 479"/>
              <a:gd name="T54" fmla="*/ 79193 w 479"/>
              <a:gd name="T55" fmla="*/ 175785 h 479"/>
              <a:gd name="T56" fmla="*/ 59507 w 479"/>
              <a:gd name="T57" fmla="*/ 155502 h 479"/>
              <a:gd name="T58" fmla="*/ 55480 w 479"/>
              <a:gd name="T59" fmla="*/ 128008 h 479"/>
              <a:gd name="T60" fmla="*/ 39373 w 479"/>
              <a:gd name="T61" fmla="*/ 107725 h 479"/>
              <a:gd name="T62" fmla="*/ 47426 w 479"/>
              <a:gd name="T63" fmla="*/ 83836 h 479"/>
              <a:gd name="T64" fmla="*/ 23713 w 479"/>
              <a:gd name="T65" fmla="*/ 76173 h 479"/>
              <a:gd name="T66" fmla="*/ 94853 w 479"/>
              <a:gd name="T67" fmla="*/ 19832 h 479"/>
              <a:gd name="T68" fmla="*/ 79193 w 479"/>
              <a:gd name="T69" fmla="*/ 195617 h 479"/>
              <a:gd name="T70" fmla="*/ 79193 w 479"/>
              <a:gd name="T71" fmla="*/ 195617 h 479"/>
              <a:gd name="T72" fmla="*/ 91273 w 479"/>
              <a:gd name="T73" fmla="*/ 187504 h 479"/>
              <a:gd name="T74" fmla="*/ 106933 w 479"/>
              <a:gd name="T75" fmla="*/ 183447 h 479"/>
              <a:gd name="T76" fmla="*/ 131093 w 479"/>
              <a:gd name="T77" fmla="*/ 175785 h 479"/>
              <a:gd name="T78" fmla="*/ 158386 w 479"/>
              <a:gd name="T79" fmla="*/ 183447 h 479"/>
              <a:gd name="T80" fmla="*/ 106933 w 479"/>
              <a:gd name="T81" fmla="*/ 199674 h 479"/>
              <a:gd name="T82" fmla="*/ 79193 w 479"/>
              <a:gd name="T83" fmla="*/ 195617 h 47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79" h="479">
                <a:moveTo>
                  <a:pt x="239" y="0"/>
                </a:moveTo>
                <a:lnTo>
                  <a:pt x="239" y="0"/>
                </a:lnTo>
                <a:cubicBezTo>
                  <a:pt x="106" y="0"/>
                  <a:pt x="0" y="106"/>
                  <a:pt x="0" y="239"/>
                </a:cubicBezTo>
                <a:cubicBezTo>
                  <a:pt x="0" y="372"/>
                  <a:pt x="106" y="478"/>
                  <a:pt x="239" y="478"/>
                </a:cubicBezTo>
                <a:cubicBezTo>
                  <a:pt x="372" y="478"/>
                  <a:pt x="478" y="372"/>
                  <a:pt x="478" y="239"/>
                </a:cubicBezTo>
                <a:cubicBezTo>
                  <a:pt x="478" y="106"/>
                  <a:pt x="372" y="0"/>
                  <a:pt x="239" y="0"/>
                </a:cubicBezTo>
                <a:close/>
                <a:moveTo>
                  <a:pt x="443" y="239"/>
                </a:moveTo>
                <a:lnTo>
                  <a:pt x="443" y="239"/>
                </a:lnTo>
                <a:cubicBezTo>
                  <a:pt x="443" y="292"/>
                  <a:pt x="425" y="328"/>
                  <a:pt x="399" y="363"/>
                </a:cubicBezTo>
                <a:cubicBezTo>
                  <a:pt x="390" y="363"/>
                  <a:pt x="381" y="345"/>
                  <a:pt x="390" y="328"/>
                </a:cubicBezTo>
                <a:cubicBezTo>
                  <a:pt x="399" y="310"/>
                  <a:pt x="399" y="275"/>
                  <a:pt x="399" y="257"/>
                </a:cubicBezTo>
                <a:cubicBezTo>
                  <a:pt x="399" y="239"/>
                  <a:pt x="390" y="204"/>
                  <a:pt x="372" y="204"/>
                </a:cubicBezTo>
                <a:cubicBezTo>
                  <a:pt x="346" y="204"/>
                  <a:pt x="337" y="204"/>
                  <a:pt x="319" y="178"/>
                </a:cubicBezTo>
                <a:cubicBezTo>
                  <a:pt x="301" y="124"/>
                  <a:pt x="372" y="115"/>
                  <a:pt x="346" y="88"/>
                </a:cubicBezTo>
                <a:cubicBezTo>
                  <a:pt x="337" y="80"/>
                  <a:pt x="301" y="115"/>
                  <a:pt x="293" y="62"/>
                </a:cubicBezTo>
                <a:lnTo>
                  <a:pt x="301" y="53"/>
                </a:lnTo>
                <a:cubicBezTo>
                  <a:pt x="381" y="80"/>
                  <a:pt x="443" y="150"/>
                  <a:pt x="443" y="239"/>
                </a:cubicBezTo>
                <a:close/>
                <a:moveTo>
                  <a:pt x="212" y="44"/>
                </a:moveTo>
                <a:lnTo>
                  <a:pt x="212" y="44"/>
                </a:lnTo>
                <a:cubicBezTo>
                  <a:pt x="204" y="53"/>
                  <a:pt x="194" y="53"/>
                  <a:pt x="186" y="62"/>
                </a:cubicBezTo>
                <a:cubicBezTo>
                  <a:pt x="168" y="80"/>
                  <a:pt x="159" y="71"/>
                  <a:pt x="150" y="88"/>
                </a:cubicBezTo>
                <a:cubicBezTo>
                  <a:pt x="141" y="106"/>
                  <a:pt x="115" y="124"/>
                  <a:pt x="115" y="133"/>
                </a:cubicBezTo>
                <a:cubicBezTo>
                  <a:pt x="115" y="142"/>
                  <a:pt x="133" y="159"/>
                  <a:pt x="133" y="159"/>
                </a:cubicBezTo>
                <a:cubicBezTo>
                  <a:pt x="141" y="150"/>
                  <a:pt x="159" y="150"/>
                  <a:pt x="177" y="159"/>
                </a:cubicBezTo>
                <a:cubicBezTo>
                  <a:pt x="186" y="159"/>
                  <a:pt x="275" y="169"/>
                  <a:pt x="248" y="239"/>
                </a:cubicBezTo>
                <a:cubicBezTo>
                  <a:pt x="239" y="266"/>
                  <a:pt x="194" y="257"/>
                  <a:pt x="186" y="292"/>
                </a:cubicBezTo>
                <a:cubicBezTo>
                  <a:pt x="186" y="301"/>
                  <a:pt x="186" y="328"/>
                  <a:pt x="177" y="337"/>
                </a:cubicBezTo>
                <a:cubicBezTo>
                  <a:pt x="177" y="345"/>
                  <a:pt x="186" y="390"/>
                  <a:pt x="177" y="390"/>
                </a:cubicBezTo>
                <a:cubicBezTo>
                  <a:pt x="168" y="390"/>
                  <a:pt x="133" y="345"/>
                  <a:pt x="133" y="345"/>
                </a:cubicBezTo>
                <a:cubicBezTo>
                  <a:pt x="133" y="337"/>
                  <a:pt x="124" y="310"/>
                  <a:pt x="124" y="284"/>
                </a:cubicBezTo>
                <a:cubicBezTo>
                  <a:pt x="124" y="266"/>
                  <a:pt x="88" y="266"/>
                  <a:pt x="88" y="239"/>
                </a:cubicBezTo>
                <a:cubicBezTo>
                  <a:pt x="88" y="213"/>
                  <a:pt x="106" y="195"/>
                  <a:pt x="106" y="186"/>
                </a:cubicBezTo>
                <a:cubicBezTo>
                  <a:pt x="97" y="169"/>
                  <a:pt x="62" y="169"/>
                  <a:pt x="53" y="169"/>
                </a:cubicBezTo>
                <a:cubicBezTo>
                  <a:pt x="80" y="97"/>
                  <a:pt x="141" y="53"/>
                  <a:pt x="212" y="44"/>
                </a:cubicBezTo>
                <a:close/>
                <a:moveTo>
                  <a:pt x="177" y="434"/>
                </a:moveTo>
                <a:lnTo>
                  <a:pt x="177" y="434"/>
                </a:lnTo>
                <a:cubicBezTo>
                  <a:pt x="186" y="425"/>
                  <a:pt x="186" y="416"/>
                  <a:pt x="204" y="416"/>
                </a:cubicBezTo>
                <a:cubicBezTo>
                  <a:pt x="212" y="416"/>
                  <a:pt x="221" y="416"/>
                  <a:pt x="239" y="407"/>
                </a:cubicBezTo>
                <a:cubicBezTo>
                  <a:pt x="248" y="407"/>
                  <a:pt x="275" y="398"/>
                  <a:pt x="293" y="390"/>
                </a:cubicBezTo>
                <a:cubicBezTo>
                  <a:pt x="310" y="390"/>
                  <a:pt x="346" y="398"/>
                  <a:pt x="354" y="407"/>
                </a:cubicBezTo>
                <a:cubicBezTo>
                  <a:pt x="319" y="434"/>
                  <a:pt x="284" y="443"/>
                  <a:pt x="239" y="443"/>
                </a:cubicBezTo>
                <a:cubicBezTo>
                  <a:pt x="221" y="443"/>
                  <a:pt x="194" y="443"/>
                  <a:pt x="177" y="434"/>
                </a:cubicBezTo>
                <a:close/>
              </a:path>
            </a:pathLst>
          </a:custGeom>
          <a:gradFill>
            <a:gsLst>
              <a:gs pos="200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9" name="Freeform 123"/>
          <p:cNvSpPr>
            <a:spLocks noChangeArrowheads="1"/>
          </p:cNvSpPr>
          <p:nvPr/>
        </p:nvSpPr>
        <p:spPr bwMode="auto">
          <a:xfrm>
            <a:off x="6621855" y="3812999"/>
            <a:ext cx="334973" cy="342823"/>
          </a:xfrm>
          <a:custGeom>
            <a:avLst/>
            <a:gdLst>
              <a:gd name="T0" fmla="*/ 123628 w 452"/>
              <a:gd name="T1" fmla="*/ 135490 h 462"/>
              <a:gd name="T2" fmla="*/ 123628 w 452"/>
              <a:gd name="T3" fmla="*/ 135490 h 462"/>
              <a:gd name="T4" fmla="*/ 195108 w 452"/>
              <a:gd name="T5" fmla="*/ 11703 h 462"/>
              <a:gd name="T6" fmla="*/ 195108 w 452"/>
              <a:gd name="T7" fmla="*/ 8102 h 462"/>
              <a:gd name="T8" fmla="*/ 191062 w 452"/>
              <a:gd name="T9" fmla="*/ 8102 h 462"/>
              <a:gd name="T10" fmla="*/ 71480 w 452"/>
              <a:gd name="T11" fmla="*/ 80124 h 462"/>
              <a:gd name="T12" fmla="*/ 4046 w 452"/>
              <a:gd name="T13" fmla="*/ 135490 h 462"/>
              <a:gd name="T14" fmla="*/ 15735 w 452"/>
              <a:gd name="T15" fmla="*/ 147644 h 462"/>
              <a:gd name="T16" fmla="*/ 39561 w 452"/>
              <a:gd name="T17" fmla="*/ 139542 h 462"/>
              <a:gd name="T18" fmla="*/ 67883 w 452"/>
              <a:gd name="T19" fmla="*/ 167450 h 462"/>
              <a:gd name="T20" fmla="*/ 59791 w 452"/>
              <a:gd name="T21" fmla="*/ 191307 h 462"/>
              <a:gd name="T22" fmla="*/ 67883 w 452"/>
              <a:gd name="T23" fmla="*/ 203461 h 462"/>
              <a:gd name="T24" fmla="*/ 123628 w 452"/>
              <a:gd name="T25" fmla="*/ 135490 h 462"/>
              <a:gd name="T26" fmla="*/ 135317 w 452"/>
              <a:gd name="T27" fmla="*/ 67520 h 462"/>
              <a:gd name="T28" fmla="*/ 135317 w 452"/>
              <a:gd name="T29" fmla="*/ 67520 h 462"/>
              <a:gd name="T30" fmla="*/ 135317 w 452"/>
              <a:gd name="T31" fmla="*/ 43663 h 462"/>
              <a:gd name="T32" fmla="*/ 159143 w 452"/>
              <a:gd name="T33" fmla="*/ 43663 h 462"/>
              <a:gd name="T34" fmla="*/ 159143 w 452"/>
              <a:gd name="T35" fmla="*/ 67520 h 462"/>
              <a:gd name="T36" fmla="*/ 135317 w 452"/>
              <a:gd name="T37" fmla="*/ 67520 h 46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452" h="462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gradFill>
            <a:gsLst>
              <a:gs pos="2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10968" y="1837381"/>
            <a:ext cx="1539788" cy="264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85750"/>
            <a:r>
              <a:rPr lang="zh-CN" altLang="id-ID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专业</a:t>
            </a:r>
            <a:r>
              <a:rPr lang="zh-CN" altLang="id-ID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能力</a:t>
            </a:r>
            <a:endParaRPr lang="zh-CN" altLang="id-ID" sz="112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182519" y="1837381"/>
            <a:ext cx="1539788" cy="264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85750"/>
            <a:r>
              <a: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系统熟悉</a:t>
            </a:r>
            <a:r>
              <a: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度</a:t>
            </a:r>
            <a:endParaRPr lang="zh-CN" altLang="en-US" sz="112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84628" y="4221631"/>
            <a:ext cx="1539788" cy="264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85750"/>
            <a:r>
              <a: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个人</a:t>
            </a:r>
            <a:r>
              <a: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发展</a:t>
            </a:r>
            <a:endParaRPr lang="zh-CN" altLang="en-US" sz="112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150191" y="4221631"/>
            <a:ext cx="1539788" cy="264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85750"/>
            <a:r>
              <a: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沟通</a:t>
            </a:r>
            <a:r>
              <a: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能力</a:t>
            </a:r>
            <a:endParaRPr lang="zh-CN" altLang="en-US" sz="112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610968" y="2078354"/>
            <a:ext cx="180809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能够迅速的对新需求提供解决方案，更严谨的为新系统的进行技术选型。考虑多维度的问题。可维护性、易用性以及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性能。</a:t>
            </a:r>
            <a:endParaRPr lang="zh-CN" alt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610968" y="4463917"/>
            <a:ext cx="180809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对前端工程架构方面进行学习，在公司需要的时候可以提供一定的技术支持。给予的团队一定的技术支持和帮助。并与团队共同进步。激起团队对前端技术的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热情。</a:t>
            </a:r>
            <a:endParaRPr lang="zh-CN" alt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9182518" y="2078354"/>
            <a:ext cx="180809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熟悉公司业务。在生产环境出现漏洞的时候及时的定位到问题并且将其修复。对部分功能进行重构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或重写。</a:t>
            </a:r>
            <a:endParaRPr lang="zh-CN" alt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9182518" y="4463917"/>
            <a:ext cx="180809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每一个人都充当了不同的角色，有更好的沟通能力可以帮助团队减少问题的出现，哪怕出现问题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也可以更快速的定位到问题所在。</a:t>
            </a:r>
            <a:endParaRPr lang="zh-CN" alt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1183042" y="6288180"/>
            <a:ext cx="2137188" cy="226985"/>
            <a:chOff x="1173828" y="9898598"/>
            <a:chExt cx="3419500" cy="363175"/>
          </a:xfrm>
        </p:grpSpPr>
        <p:sp>
          <p:nvSpPr>
            <p:cNvPr id="38" name="TextBox 37"/>
            <p:cNvSpPr txBox="1"/>
            <p:nvPr/>
          </p:nvSpPr>
          <p:spPr>
            <a:xfrm>
              <a:off x="1173828" y="9898598"/>
              <a:ext cx="3419500" cy="3631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85750"/>
              <a:r>
                <a:rPr lang="en-US" sz="875" spc="188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" panose="020B0502040204020203" pitchFamily="34" charset="0"/>
                </a:rPr>
                <a:t>VISIONARY  </a:t>
              </a:r>
              <a:r>
                <a:rPr lang="en-US" sz="875" spc="188" dirty="0">
                  <a:solidFill>
                    <a:prstClr val="white">
                      <a:alpha val="45000"/>
                    </a:prstClr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" panose="020B0502040204020203" pitchFamily="34" charset="0"/>
                </a:rPr>
                <a:t>2017.ALL RIGHTS</a:t>
              </a:r>
              <a:endParaRPr lang="id-ID" sz="875" spc="188" dirty="0">
                <a:solidFill>
                  <a:prstClr val="white">
                    <a:alpha val="4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2624660" y="9977803"/>
              <a:ext cx="10800" cy="1493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85750"/>
              <a:endParaRPr lang="id-ID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183042" y="418371"/>
            <a:ext cx="1465839" cy="296920"/>
            <a:chOff x="1299865" y="646279"/>
            <a:chExt cx="2345343" cy="475072"/>
          </a:xfrm>
        </p:grpSpPr>
        <p:sp>
          <p:nvSpPr>
            <p:cNvPr id="41" name="Text Placeholder 2"/>
            <p:cNvSpPr txBox="1"/>
            <p:nvPr/>
          </p:nvSpPr>
          <p:spPr>
            <a:xfrm>
              <a:off x="1877786" y="655335"/>
              <a:ext cx="1767422" cy="456960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130">
                <a:spcBef>
                  <a:spcPts val="1000"/>
                </a:spcBef>
              </a:pPr>
              <a:r>
                <a:rPr lang="en-US" sz="1750" dirty="0">
                  <a:gradFill flip="none" rotWithShape="1">
                    <a:gsLst>
                      <a:gs pos="55000">
                        <a:prstClr val="white"/>
                      </a:gs>
                      <a:gs pos="100000">
                        <a:prstClr val="white">
                          <a:alpha val="0"/>
                        </a:prstClr>
                      </a:gs>
                    </a:gsLst>
                    <a:lin ang="5400000" scaled="0"/>
                    <a:tileRect/>
                  </a:gra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visionary</a:t>
              </a:r>
              <a:endParaRPr lang="id-ID" sz="1750" dirty="0">
                <a:gradFill flip="none" rotWithShape="1">
                  <a:gsLst>
                    <a:gs pos="55000">
                      <a:prstClr val="white"/>
                    </a:gs>
                    <a:gs pos="100000">
                      <a:prstClr val="white">
                        <a:alpha val="0"/>
                      </a:prstClr>
                    </a:gs>
                  </a:gsLst>
                  <a:lin ang="5400000" scaled="0"/>
                  <a:tileRect/>
                </a:gra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1299865" y="646279"/>
              <a:ext cx="507652" cy="475072"/>
              <a:chOff x="9403349" y="4996764"/>
              <a:chExt cx="961294" cy="899602"/>
            </a:xfrm>
          </p:grpSpPr>
          <p:sp>
            <p:nvSpPr>
              <p:cNvPr id="43" name="Freeform: Shape 42"/>
              <p:cNvSpPr/>
              <p:nvPr/>
            </p:nvSpPr>
            <p:spPr>
              <a:xfrm>
                <a:off x="9403349" y="4996764"/>
                <a:ext cx="961294" cy="899602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85750"/>
                <a:endParaRPr lang="id-ID" sz="275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44" name="Freeform: Shape 43"/>
              <p:cNvSpPr/>
              <p:nvPr/>
            </p:nvSpPr>
            <p:spPr>
              <a:xfrm>
                <a:off x="9628629" y="5312361"/>
                <a:ext cx="510734" cy="477958"/>
              </a:xfrm>
              <a:custGeom>
                <a:avLst/>
                <a:gdLst>
                  <a:gd name="connsiteX0" fmla="*/ 711807 w 961294"/>
                  <a:gd name="connsiteY0" fmla="*/ 0 h 899602"/>
                  <a:gd name="connsiteX1" fmla="*/ 749381 w 961294"/>
                  <a:gd name="connsiteY1" fmla="*/ 20395 h 899602"/>
                  <a:gd name="connsiteX2" fmla="*/ 961294 w 961294"/>
                  <a:gd name="connsiteY2" fmla="*/ 418955 h 899602"/>
                  <a:gd name="connsiteX3" fmla="*/ 480647 w 961294"/>
                  <a:gd name="connsiteY3" fmla="*/ 899602 h 899602"/>
                  <a:gd name="connsiteX4" fmla="*/ 0 w 961294"/>
                  <a:gd name="connsiteY4" fmla="*/ 418955 h 899602"/>
                  <a:gd name="connsiteX5" fmla="*/ 211913 w 961294"/>
                  <a:gd name="connsiteY5" fmla="*/ 20395 h 899602"/>
                  <a:gd name="connsiteX6" fmla="*/ 249486 w 961294"/>
                  <a:gd name="connsiteY6" fmla="*/ 1 h 899602"/>
                  <a:gd name="connsiteX7" fmla="*/ 480646 w 961294"/>
                  <a:gd name="connsiteY7" fmla="*/ 311004 h 899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1294" h="899602">
                    <a:moveTo>
                      <a:pt x="711807" y="0"/>
                    </a:moveTo>
                    <a:lnTo>
                      <a:pt x="749381" y="20395"/>
                    </a:lnTo>
                    <a:cubicBezTo>
                      <a:pt x="877234" y="106771"/>
                      <a:pt x="961294" y="253047"/>
                      <a:pt x="961294" y="418955"/>
                    </a:cubicBezTo>
                    <a:cubicBezTo>
                      <a:pt x="961294" y="684409"/>
                      <a:pt x="746101" y="899602"/>
                      <a:pt x="480647" y="899602"/>
                    </a:cubicBezTo>
                    <a:cubicBezTo>
                      <a:pt x="215193" y="899602"/>
                      <a:pt x="0" y="684409"/>
                      <a:pt x="0" y="418955"/>
                    </a:cubicBezTo>
                    <a:cubicBezTo>
                      <a:pt x="0" y="253047"/>
                      <a:pt x="84060" y="106771"/>
                      <a:pt x="211913" y="20395"/>
                    </a:cubicBezTo>
                    <a:lnTo>
                      <a:pt x="249486" y="1"/>
                    </a:lnTo>
                    <a:lnTo>
                      <a:pt x="480646" y="311004"/>
                    </a:lnTo>
                    <a:close/>
                  </a:path>
                </a:pathLst>
              </a:custGeom>
              <a:noFill/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285750"/>
                <a:endParaRPr lang="id-ID" sz="275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</p:grpSp>
      </p:grpSp>
      <p:sp>
        <p:nvSpPr>
          <p:cNvPr id="7" name="Text Placeholder 2"/>
          <p:cNvSpPr txBox="1"/>
          <p:nvPr/>
        </p:nvSpPr>
        <p:spPr>
          <a:xfrm>
            <a:off x="1201387" y="2090308"/>
            <a:ext cx="3481752" cy="1030861"/>
          </a:xfrm>
          <a:prstGeom prst="rect">
            <a:avLst/>
          </a:prstGeom>
        </p:spPr>
        <p:txBody>
          <a:bodyPr/>
          <a:lstStyle>
            <a:lvl1pPr marL="0" indent="0" algn="ctr" defTabSz="1460500" rtl="0" eaLnBrk="1" latinLnBrk="0" hangingPunct="1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37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5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7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814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39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3130">
              <a:spcBef>
                <a:spcPts val="1000"/>
              </a:spcBef>
            </a:pPr>
            <a:r>
              <a:rPr lang="zh-CN" altLang="en-US" sz="3000" dirty="0">
                <a:solidFill>
                  <a:prstClr val="white"/>
                </a:solidFill>
                <a:effectLst>
                  <a:outerShdw blurRad="1270000" dist="914400" dir="8100000" algn="tr" rotWithShape="0">
                    <a:prstClr val="black">
                      <a:alpha val="40000"/>
                    </a:prstClr>
                  </a:outerShdw>
                </a:effectLst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角色</a:t>
            </a:r>
            <a:r>
              <a:rPr lang="zh-CN" altLang="en-US" sz="3000" dirty="0">
                <a:solidFill>
                  <a:prstClr val="white"/>
                </a:solidFill>
                <a:effectLst>
                  <a:outerShdw blurRad="1270000" dist="914400" dir="8100000" algn="tr" rotWithShape="0">
                    <a:prstClr val="black">
                      <a:alpha val="40000"/>
                    </a:prstClr>
                  </a:outerShdw>
                </a:effectLst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认知</a:t>
            </a:r>
            <a:endParaRPr lang="zh-CN" altLang="en-US" sz="3000" dirty="0">
              <a:solidFill>
                <a:prstClr val="white"/>
              </a:solidFill>
              <a:effectLst>
                <a:outerShdw blurRad="1270000" dist="914400" dir="8100000" algn="tr" rotWithShape="0">
                  <a:prstClr val="black">
                    <a:alpha val="40000"/>
                  </a:prstClr>
                </a:outerShdw>
              </a:effectLst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1387" y="1809224"/>
            <a:ext cx="20693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85750"/>
            <a:r>
              <a:rPr lang="en-US" sz="1000" spc="188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R</a:t>
            </a:r>
            <a:r>
              <a:rPr lang="en-US" sz="1000" spc="188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OLE PERCEPTIONS</a:t>
            </a:r>
            <a:endParaRPr lang="en-US" sz="1000" spc="188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 rot="16200000" flipH="1">
            <a:off x="-736415" y="3315509"/>
            <a:ext cx="2227243" cy="226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85750"/>
            <a:r>
              <a:rPr lang="id-ID" sz="875" spc="375" dirty="0">
                <a:solidFill>
                  <a:prstClr val="white">
                    <a:alpha val="4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WWW.WEBSITE.COM</a:t>
            </a:r>
            <a:endParaRPr lang="id-ID" sz="875" spc="375" dirty="0">
              <a:solidFill>
                <a:prstClr val="white">
                  <a:alpha val="4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426" y="5766314"/>
            <a:ext cx="1129698" cy="1091686"/>
          </a:xfrm>
          <a:custGeom>
            <a:avLst/>
            <a:gdLst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-1" fmla="*/ 0 w 3816138"/>
              <a:gd name="connsiteY0-2" fmla="*/ 0 h 3981450"/>
              <a:gd name="connsiteX1-3" fmla="*/ 3238500 w 3816138"/>
              <a:gd name="connsiteY1-4" fmla="*/ 1809750 h 3981450"/>
              <a:gd name="connsiteX2-5" fmla="*/ 3657600 w 3816138"/>
              <a:gd name="connsiteY2-6" fmla="*/ 3981450 h 3981450"/>
              <a:gd name="connsiteX3-7" fmla="*/ 38100 w 3816138"/>
              <a:gd name="connsiteY3-8" fmla="*/ 3962400 h 3981450"/>
              <a:gd name="connsiteX4-9" fmla="*/ 0 w 3816138"/>
              <a:gd name="connsiteY4-10" fmla="*/ 0 h 3981450"/>
              <a:gd name="connsiteX0-11" fmla="*/ 0 w 3876554"/>
              <a:gd name="connsiteY0-12" fmla="*/ 0 h 3981450"/>
              <a:gd name="connsiteX1-13" fmla="*/ 3409950 w 3876554"/>
              <a:gd name="connsiteY1-14" fmla="*/ 2076450 h 3981450"/>
              <a:gd name="connsiteX2-15" fmla="*/ 3657600 w 3876554"/>
              <a:gd name="connsiteY2-16" fmla="*/ 3981450 h 3981450"/>
              <a:gd name="connsiteX3-17" fmla="*/ 38100 w 3876554"/>
              <a:gd name="connsiteY3-18" fmla="*/ 3962400 h 3981450"/>
              <a:gd name="connsiteX4-19" fmla="*/ 0 w 3876554"/>
              <a:gd name="connsiteY4-20" fmla="*/ 0 h 3981450"/>
              <a:gd name="connsiteX0-21" fmla="*/ 0 w 3916378"/>
              <a:gd name="connsiteY0-22" fmla="*/ 0 h 3981450"/>
              <a:gd name="connsiteX1-23" fmla="*/ 3409950 w 3916378"/>
              <a:gd name="connsiteY1-24" fmla="*/ 2076450 h 3981450"/>
              <a:gd name="connsiteX2-25" fmla="*/ 3657600 w 3916378"/>
              <a:gd name="connsiteY2-26" fmla="*/ 3981450 h 3981450"/>
              <a:gd name="connsiteX3-27" fmla="*/ 38100 w 3916378"/>
              <a:gd name="connsiteY3-28" fmla="*/ 3962400 h 3981450"/>
              <a:gd name="connsiteX4-29" fmla="*/ 0 w 3916378"/>
              <a:gd name="connsiteY4-30" fmla="*/ 0 h 3981450"/>
              <a:gd name="connsiteX0-31" fmla="*/ 0 w 3873335"/>
              <a:gd name="connsiteY0-32" fmla="*/ 0 h 3981450"/>
              <a:gd name="connsiteX1-33" fmla="*/ 3409950 w 3873335"/>
              <a:gd name="connsiteY1-34" fmla="*/ 2076450 h 3981450"/>
              <a:gd name="connsiteX2-35" fmla="*/ 3657600 w 3873335"/>
              <a:gd name="connsiteY2-36" fmla="*/ 3981450 h 3981450"/>
              <a:gd name="connsiteX3-37" fmla="*/ 38100 w 3873335"/>
              <a:gd name="connsiteY3-38" fmla="*/ 3962400 h 3981450"/>
              <a:gd name="connsiteX4-39" fmla="*/ 0 w 3873335"/>
              <a:gd name="connsiteY4-40" fmla="*/ 0 h 3981450"/>
              <a:gd name="connsiteX0-41" fmla="*/ 0 w 3786126"/>
              <a:gd name="connsiteY0-42" fmla="*/ 0 h 3981450"/>
              <a:gd name="connsiteX1-43" fmla="*/ 3409950 w 3786126"/>
              <a:gd name="connsiteY1-44" fmla="*/ 2076450 h 3981450"/>
              <a:gd name="connsiteX2-45" fmla="*/ 3657600 w 3786126"/>
              <a:gd name="connsiteY2-46" fmla="*/ 3981450 h 3981450"/>
              <a:gd name="connsiteX3-47" fmla="*/ 38100 w 3786126"/>
              <a:gd name="connsiteY3-48" fmla="*/ 3962400 h 3981450"/>
              <a:gd name="connsiteX4-49" fmla="*/ 0 w 3786126"/>
              <a:gd name="connsiteY4-50" fmla="*/ 0 h 3981450"/>
              <a:gd name="connsiteX0-51" fmla="*/ 0 w 3786126"/>
              <a:gd name="connsiteY0-52" fmla="*/ 0 h 3981450"/>
              <a:gd name="connsiteX1-53" fmla="*/ 3409950 w 3786126"/>
              <a:gd name="connsiteY1-54" fmla="*/ 2076450 h 3981450"/>
              <a:gd name="connsiteX2-55" fmla="*/ 3657600 w 3786126"/>
              <a:gd name="connsiteY2-56" fmla="*/ 3981450 h 3981450"/>
              <a:gd name="connsiteX3-57" fmla="*/ 0 w 3786126"/>
              <a:gd name="connsiteY3-58" fmla="*/ 3981450 h 3981450"/>
              <a:gd name="connsiteX4-59" fmla="*/ 0 w 3786126"/>
              <a:gd name="connsiteY4-60" fmla="*/ 0 h 3981450"/>
              <a:gd name="connsiteX0-61" fmla="*/ 0 w 3786126"/>
              <a:gd name="connsiteY0-62" fmla="*/ 0 h 3981450"/>
              <a:gd name="connsiteX1-63" fmla="*/ 3409950 w 3786126"/>
              <a:gd name="connsiteY1-64" fmla="*/ 2076450 h 3981450"/>
              <a:gd name="connsiteX2-65" fmla="*/ 3657600 w 3786126"/>
              <a:gd name="connsiteY2-66" fmla="*/ 3981450 h 3981450"/>
              <a:gd name="connsiteX3-67" fmla="*/ 0 w 3786126"/>
              <a:gd name="connsiteY3-68" fmla="*/ 3981450 h 3981450"/>
              <a:gd name="connsiteX4-69" fmla="*/ 0 w 3786126"/>
              <a:gd name="connsiteY4-70" fmla="*/ 0 h 3981450"/>
              <a:gd name="connsiteX0-71" fmla="*/ 0 w 3786126"/>
              <a:gd name="connsiteY0-72" fmla="*/ 0 h 3981450"/>
              <a:gd name="connsiteX1-73" fmla="*/ 3409950 w 3786126"/>
              <a:gd name="connsiteY1-74" fmla="*/ 2076450 h 3981450"/>
              <a:gd name="connsiteX2-75" fmla="*/ 3657600 w 3786126"/>
              <a:gd name="connsiteY2-76" fmla="*/ 3981450 h 3981450"/>
              <a:gd name="connsiteX3-77" fmla="*/ 0 w 3786126"/>
              <a:gd name="connsiteY3-78" fmla="*/ 3981450 h 3981450"/>
              <a:gd name="connsiteX4-79" fmla="*/ 0 w 3786126"/>
              <a:gd name="connsiteY4-80" fmla="*/ 0 h 3981450"/>
              <a:gd name="connsiteX0-81" fmla="*/ 0 w 4032226"/>
              <a:gd name="connsiteY0-82" fmla="*/ 0 h 4003693"/>
              <a:gd name="connsiteX1-83" fmla="*/ 3409950 w 4032226"/>
              <a:gd name="connsiteY1-84" fmla="*/ 2076450 h 4003693"/>
              <a:gd name="connsiteX2-85" fmla="*/ 3943350 w 4032226"/>
              <a:gd name="connsiteY2-86" fmla="*/ 4003693 h 4003693"/>
              <a:gd name="connsiteX3-87" fmla="*/ 0 w 4032226"/>
              <a:gd name="connsiteY3-88" fmla="*/ 3981450 h 4003693"/>
              <a:gd name="connsiteX4-89" fmla="*/ 0 w 4032226"/>
              <a:gd name="connsiteY4-90" fmla="*/ 0 h 4003693"/>
              <a:gd name="connsiteX0-91" fmla="*/ 0 w 3948509"/>
              <a:gd name="connsiteY0-92" fmla="*/ 0 h 4003693"/>
              <a:gd name="connsiteX1-93" fmla="*/ 3409950 w 3948509"/>
              <a:gd name="connsiteY1-94" fmla="*/ 2076450 h 4003693"/>
              <a:gd name="connsiteX2-95" fmla="*/ 3943350 w 3948509"/>
              <a:gd name="connsiteY2-96" fmla="*/ 4003693 h 4003693"/>
              <a:gd name="connsiteX3-97" fmla="*/ 0 w 3948509"/>
              <a:gd name="connsiteY3-98" fmla="*/ 3981450 h 4003693"/>
              <a:gd name="connsiteX4-99" fmla="*/ 0 w 3948509"/>
              <a:gd name="connsiteY4-100" fmla="*/ 0 h 4003693"/>
              <a:gd name="connsiteX0-101" fmla="*/ 0 w 3943350"/>
              <a:gd name="connsiteY0-102" fmla="*/ 0 h 4003693"/>
              <a:gd name="connsiteX1-103" fmla="*/ 3333750 w 3943350"/>
              <a:gd name="connsiteY1-104" fmla="*/ 1942994 h 4003693"/>
              <a:gd name="connsiteX2-105" fmla="*/ 3943350 w 3943350"/>
              <a:gd name="connsiteY2-106" fmla="*/ 4003693 h 4003693"/>
              <a:gd name="connsiteX3-107" fmla="*/ 0 w 3943350"/>
              <a:gd name="connsiteY3-108" fmla="*/ 3981450 h 4003693"/>
              <a:gd name="connsiteX4-109" fmla="*/ 0 w 3943350"/>
              <a:gd name="connsiteY4-110" fmla="*/ 0 h 4003693"/>
              <a:gd name="connsiteX0-111" fmla="*/ 0 w 4152900"/>
              <a:gd name="connsiteY0-112" fmla="*/ 0 h 3981450"/>
              <a:gd name="connsiteX1-113" fmla="*/ 3333750 w 4152900"/>
              <a:gd name="connsiteY1-114" fmla="*/ 1942994 h 3981450"/>
              <a:gd name="connsiteX2-115" fmla="*/ 4152900 w 4152900"/>
              <a:gd name="connsiteY2-116" fmla="*/ 3981450 h 3981450"/>
              <a:gd name="connsiteX3-117" fmla="*/ 0 w 4152900"/>
              <a:gd name="connsiteY3-118" fmla="*/ 3981450 h 3981450"/>
              <a:gd name="connsiteX4-119" fmla="*/ 0 w 4152900"/>
              <a:gd name="connsiteY4-120" fmla="*/ 0 h 3981450"/>
              <a:gd name="connsiteX0-121" fmla="*/ 0 w 4152900"/>
              <a:gd name="connsiteY0-122" fmla="*/ 0 h 3981450"/>
              <a:gd name="connsiteX1-123" fmla="*/ 3333750 w 4152900"/>
              <a:gd name="connsiteY1-124" fmla="*/ 1942994 h 3981450"/>
              <a:gd name="connsiteX2-125" fmla="*/ 4152900 w 4152900"/>
              <a:gd name="connsiteY2-126" fmla="*/ 3981450 h 3981450"/>
              <a:gd name="connsiteX3-127" fmla="*/ 0 w 4152900"/>
              <a:gd name="connsiteY3-128" fmla="*/ 3981450 h 3981450"/>
              <a:gd name="connsiteX4-129" fmla="*/ 0 w 4152900"/>
              <a:gd name="connsiteY4-130" fmla="*/ 0 h 3981450"/>
              <a:gd name="connsiteX0-131" fmla="*/ 0 w 4152900"/>
              <a:gd name="connsiteY0-132" fmla="*/ 0 h 3981450"/>
              <a:gd name="connsiteX1-133" fmla="*/ 3200400 w 4152900"/>
              <a:gd name="connsiteY1-134" fmla="*/ 1720566 h 3981450"/>
              <a:gd name="connsiteX2-135" fmla="*/ 4152900 w 4152900"/>
              <a:gd name="connsiteY2-136" fmla="*/ 3981450 h 3981450"/>
              <a:gd name="connsiteX3-137" fmla="*/ 0 w 4152900"/>
              <a:gd name="connsiteY3-138" fmla="*/ 3981450 h 3981450"/>
              <a:gd name="connsiteX4-139" fmla="*/ 0 w 4152900"/>
              <a:gd name="connsiteY4-140" fmla="*/ 0 h 3981450"/>
              <a:gd name="connsiteX0-141" fmla="*/ 0 w 4152900"/>
              <a:gd name="connsiteY0-142" fmla="*/ 0 h 3981450"/>
              <a:gd name="connsiteX1-143" fmla="*/ 3200400 w 4152900"/>
              <a:gd name="connsiteY1-144" fmla="*/ 1720566 h 3981450"/>
              <a:gd name="connsiteX2-145" fmla="*/ 4152900 w 4152900"/>
              <a:gd name="connsiteY2-146" fmla="*/ 3981450 h 3981450"/>
              <a:gd name="connsiteX3-147" fmla="*/ 0 w 4152900"/>
              <a:gd name="connsiteY3-148" fmla="*/ 3981450 h 3981450"/>
              <a:gd name="connsiteX4-149" fmla="*/ 0 w 4152900"/>
              <a:gd name="connsiteY4-150" fmla="*/ 0 h 39814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152900" h="3981450">
                <a:moveTo>
                  <a:pt x="0" y="0"/>
                </a:moveTo>
                <a:cubicBezTo>
                  <a:pt x="762000" y="1189072"/>
                  <a:pt x="2584450" y="1190447"/>
                  <a:pt x="3200400" y="1720566"/>
                </a:cubicBezTo>
                <a:cubicBezTo>
                  <a:pt x="3816350" y="2250685"/>
                  <a:pt x="3971925" y="2641175"/>
                  <a:pt x="4152900" y="3981450"/>
                </a:cubicBezTo>
                <a:lnTo>
                  <a:pt x="0" y="39814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4000"/>
                </a:schemeClr>
              </a:gs>
              <a:gs pos="0">
                <a:srgbClr val="181B2C">
                  <a:alpha val="3000"/>
                </a:srgbClr>
              </a:gs>
              <a:gs pos="55000">
                <a:schemeClr val="accent5">
                  <a:alpha val="33000"/>
                </a:schemeClr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10231" y="5439260"/>
            <a:ext cx="334861" cy="710423"/>
          </a:xfrm>
          <a:custGeom>
            <a:avLst/>
            <a:gdLst>
              <a:gd name="connsiteX0" fmla="*/ 0 w 1189942"/>
              <a:gd name="connsiteY0" fmla="*/ 0 h 2524513"/>
              <a:gd name="connsiteX1" fmla="*/ 175601 w 1189942"/>
              <a:gd name="connsiteY1" fmla="*/ 17702 h 2524513"/>
              <a:gd name="connsiteX2" fmla="*/ 1189942 w 1189942"/>
              <a:gd name="connsiteY2" fmla="*/ 1262256 h 2524513"/>
              <a:gd name="connsiteX3" fmla="*/ 175601 w 1189942"/>
              <a:gd name="connsiteY3" fmla="*/ 2506811 h 2524513"/>
              <a:gd name="connsiteX4" fmla="*/ 0 w 1189942"/>
              <a:gd name="connsiteY4" fmla="*/ 2524513 h 2524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9942" h="2524513">
                <a:moveTo>
                  <a:pt x="0" y="0"/>
                </a:moveTo>
                <a:lnTo>
                  <a:pt x="175601" y="17702"/>
                </a:lnTo>
                <a:cubicBezTo>
                  <a:pt x="754484" y="136158"/>
                  <a:pt x="1189942" y="648354"/>
                  <a:pt x="1189942" y="1262256"/>
                </a:cubicBezTo>
                <a:cubicBezTo>
                  <a:pt x="1189942" y="1876159"/>
                  <a:pt x="754484" y="2388354"/>
                  <a:pt x="175601" y="2506811"/>
                </a:cubicBezTo>
                <a:lnTo>
                  <a:pt x="0" y="2524513"/>
                </a:lnTo>
                <a:close/>
              </a:path>
            </a:pathLst>
          </a:custGeom>
          <a:gradFill>
            <a:gsLst>
              <a:gs pos="2000">
                <a:schemeClr val="accent1"/>
              </a:gs>
              <a:gs pos="100000">
                <a:schemeClr val="accent5"/>
              </a:gs>
            </a:gsLst>
            <a:path path="circle">
              <a:fillToRect l="50000" t="-80000" r="50000" b="180000"/>
            </a:path>
          </a:gradFill>
          <a:ln>
            <a:noFill/>
          </a:ln>
          <a:effectLst>
            <a:outerShdw blurRad="1270000" dist="6223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1088347" y="1104753"/>
            <a:ext cx="9975228" cy="3060941"/>
            <a:chOff x="618287" y="1226261"/>
            <a:chExt cx="9975228" cy="3060941"/>
          </a:xfrm>
        </p:grpSpPr>
        <p:sp>
          <p:nvSpPr>
            <p:cNvPr id="6" name="文本框 5"/>
            <p:cNvSpPr txBox="1"/>
            <p:nvPr/>
          </p:nvSpPr>
          <p:spPr>
            <a:xfrm>
              <a:off x="618287" y="1680411"/>
              <a:ext cx="105028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P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919950" y="2071211"/>
              <a:ext cx="1083951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A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474929" y="1724721"/>
              <a:ext cx="105028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R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826377" y="1226261"/>
              <a:ext cx="105028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T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335236" y="1605579"/>
              <a:ext cx="105028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T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955584" y="1605579"/>
              <a:ext cx="1184940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W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9559258" y="2071211"/>
              <a:ext cx="1034257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O</a:t>
              </a:r>
              <a:endParaRPr lang="zh-CN" altLang="en-US" sz="138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8400" l="1600" r="98000">
                        <a14:foregroundMark x1="5050" y1="61950" x2="16500" y2="93700"/>
                        <a14:foregroundMark x1="8500" y1="92450" x2="46500" y2="95050"/>
                        <a14:foregroundMark x1="46500" y1="95050" x2="59300" y2="92450"/>
                        <a14:foregroundMark x1="73900" y1="48600" x2="81300" y2="54050"/>
                        <a14:foregroundMark x1="81300" y1="54050" x2="92450" y2="57900"/>
                        <a14:foregroundMark x1="97400" y1="65800" x2="96350" y2="81700"/>
                        <a14:foregroundMark x1="96350" y1="81700" x2="94750" y2="88650"/>
                        <a14:foregroundMark x1="94750" y1="88650" x2="91800" y2="93250"/>
                        <a14:foregroundMark x1="91800" y1="93250" x2="83600" y2="96150"/>
                        <a14:foregroundMark x1="48950" y1="43700" x2="44800" y2="42800"/>
                        <a14:foregroundMark x1="8000" y1="47550" x2="4750" y2="51550"/>
                        <a14:foregroundMark x1="4750" y1="51550" x2="2150" y2="57250"/>
                        <a14:foregroundMark x1="2150" y1="57250" x2="600" y2="63800"/>
                        <a14:foregroundMark x1="600" y1="63800" x2="1600" y2="79700"/>
                        <a14:foregroundMark x1="1600" y1="79700" x2="6800" y2="97200"/>
                        <a14:foregroundMark x1="17750" y1="80000" x2="29350" y2="85700"/>
                        <a14:foregroundMark x1="29350" y1="85700" x2="34750" y2="86300"/>
                        <a14:foregroundMark x1="50800" y1="97200" x2="55700" y2="98400"/>
                        <a14:foregroundMark x1="55700" y1="98400" x2="86450" y2="96150"/>
                        <a14:foregroundMark x1="86450" y1="96150" x2="98000" y2="98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86" y="450024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729" y="436166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272" y="450259"/>
            <a:ext cx="432541" cy="432541"/>
          </a:xfrm>
          <a:prstGeom prst="ellipse">
            <a:avLst/>
          </a:prstGeom>
          <a:ln>
            <a:solidFill>
              <a:srgbClr val="F6E9D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3" name="PA_矩形 14" descr="e7d195523061f1c0c2b73831c94a3edc981f60e396d3e182073EE1468018468A7F192AE5E5CD515B6C3125F8AF6E4EE646174E8CF0B46FD19828DCE8CDA3B3A044A74F0E769C5FA8CB87AB6FC303C8BA3785FAC64AF542476E788CAADB444A39674DDF9DD625352A5FF00F4D80BB9D271207DA1B23F505A5011A8688F6E2AE0C6DE49E3EA56775759A548DC731730E14"/>
          <p:cNvSpPr/>
          <p:nvPr>
            <p:custDataLst>
              <p:tags r:id="rId7"/>
            </p:custDataLst>
          </p:nvPr>
        </p:nvSpPr>
        <p:spPr>
          <a:xfrm>
            <a:off x="2773563" y="3955441"/>
            <a:ext cx="6096000" cy="39878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Calibri"/>
              </a:rPr>
              <a:t>试用期工作汇总</a:t>
            </a:r>
            <a:endParaRPr kumimoji="0" lang="zh-CN" altLang="en-US" sz="20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 txBox="1"/>
          <p:nvPr/>
        </p:nvSpPr>
        <p:spPr>
          <a:xfrm>
            <a:off x="1172110" y="1448305"/>
            <a:ext cx="3228408" cy="1030861"/>
          </a:xfrm>
          <a:prstGeom prst="rect">
            <a:avLst/>
          </a:prstGeom>
        </p:spPr>
        <p:txBody>
          <a:bodyPr/>
          <a:lstStyle>
            <a:lvl1pPr marL="0" indent="0" algn="ctr" defTabSz="1460500" rtl="0" eaLnBrk="1" latinLnBrk="0" hangingPunct="1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37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5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7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814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39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3130">
              <a:spcBef>
                <a:spcPts val="1000"/>
              </a:spcBef>
            </a:pPr>
            <a:r>
              <a:rPr lang="zh-CN" altLang="en-US" sz="3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成长</a:t>
            </a:r>
            <a:r>
              <a:rPr lang="zh-CN" altLang="en-US" sz="3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轨迹</a:t>
            </a:r>
            <a:endParaRPr lang="zh-CN" altLang="en-US" sz="3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72111" y="1167221"/>
            <a:ext cx="20693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85750"/>
            <a:r>
              <a:rPr lang="en-US" sz="1000" spc="188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G</a:t>
            </a:r>
            <a:r>
              <a:rPr lang="en-US" sz="1000" spc="188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ROWTH PROCESS</a:t>
            </a:r>
            <a:endParaRPr lang="en-US" sz="1000" spc="188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252500" y="1378841"/>
            <a:ext cx="5522751" cy="716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试用期的每一天，都在</a:t>
            </a:r>
            <a:r>
              <a:rPr lang="zh-CN" altLang="en-US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慢慢的融入到团队中。从不了解公司业务，到了解公司业务，并独立修改系统的业务逻辑。每天都在融入到团队里面，和团队一起协作完成业务需求，寻找问题，解决</a:t>
            </a:r>
            <a:r>
              <a:rPr lang="zh-CN" altLang="en-US" sz="1125" dirty="0">
                <a:solidFill>
                  <a:prstClr val="white">
                    <a:lumMod val="9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问题。</a:t>
            </a:r>
            <a:endParaRPr lang="zh-CN" altLang="en-US" sz="1125" dirty="0">
              <a:solidFill>
                <a:prstClr val="white">
                  <a:lumMod val="9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172111" y="3207775"/>
            <a:ext cx="2018028" cy="90257"/>
          </a:xfrm>
          <a:prstGeom prst="rect">
            <a:avLst/>
          </a:prstGeom>
          <a:gradFill flip="none" rotWithShape="1">
            <a:gsLst>
              <a:gs pos="2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43664" y="3207775"/>
            <a:ext cx="2018028" cy="90257"/>
          </a:xfrm>
          <a:prstGeom prst="rect">
            <a:avLst/>
          </a:prstGeom>
          <a:gradFill flip="none" rotWithShape="1">
            <a:gsLst>
              <a:gs pos="2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315216" y="3207775"/>
            <a:ext cx="2018028" cy="90257"/>
          </a:xfrm>
          <a:prstGeom prst="rect">
            <a:avLst/>
          </a:prstGeom>
          <a:gradFill flip="none" rotWithShape="1">
            <a:gsLst>
              <a:gs pos="2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886769" y="3207775"/>
            <a:ext cx="2018028" cy="90257"/>
          </a:xfrm>
          <a:prstGeom prst="rect">
            <a:avLst/>
          </a:prstGeom>
          <a:gradFill flip="none" rotWithShape="1">
            <a:gsLst>
              <a:gs pos="200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172113" y="3971078"/>
            <a:ext cx="1897220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完成营销的日常维护，熟悉公司的业务和代码。完成日常新增需求的开发，参与技术评估。融入团队，协作一起完成项目开发和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维护。</a:t>
            </a:r>
            <a:endParaRPr lang="zh-CN" alt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3" name="Freeform 20"/>
          <p:cNvSpPr>
            <a:spLocks noChangeArrowheads="1"/>
          </p:cNvSpPr>
          <p:nvPr/>
        </p:nvSpPr>
        <p:spPr bwMode="auto">
          <a:xfrm>
            <a:off x="3766235" y="3505594"/>
            <a:ext cx="368995" cy="374228"/>
          </a:xfrm>
          <a:custGeom>
            <a:avLst/>
            <a:gdLst>
              <a:gd name="T0" fmla="*/ 211227 w 497"/>
              <a:gd name="T1" fmla="*/ 3596 h 505"/>
              <a:gd name="T2" fmla="*/ 211227 w 497"/>
              <a:gd name="T3" fmla="*/ 3596 h 505"/>
              <a:gd name="T4" fmla="*/ 203571 w 497"/>
              <a:gd name="T5" fmla="*/ 0 h 505"/>
              <a:gd name="T6" fmla="*/ 199518 w 497"/>
              <a:gd name="T7" fmla="*/ 7642 h 505"/>
              <a:gd name="T8" fmla="*/ 171594 w 497"/>
              <a:gd name="T9" fmla="*/ 75521 h 505"/>
              <a:gd name="T10" fmla="*/ 167541 w 497"/>
              <a:gd name="T11" fmla="*/ 63384 h 505"/>
              <a:gd name="T12" fmla="*/ 155831 w 497"/>
              <a:gd name="T13" fmla="*/ 59338 h 505"/>
              <a:gd name="T14" fmla="*/ 119350 w 497"/>
              <a:gd name="T15" fmla="*/ 59338 h 505"/>
              <a:gd name="T16" fmla="*/ 108091 w 497"/>
              <a:gd name="T17" fmla="*/ 63384 h 505"/>
              <a:gd name="T18" fmla="*/ 4053 w 497"/>
              <a:gd name="T19" fmla="*/ 134859 h 505"/>
              <a:gd name="T20" fmla="*/ 4053 w 497"/>
              <a:gd name="T21" fmla="*/ 151042 h 505"/>
              <a:gd name="T22" fmla="*/ 47740 w 497"/>
              <a:gd name="T23" fmla="*/ 218472 h 505"/>
              <a:gd name="T24" fmla="*/ 63954 w 497"/>
              <a:gd name="T25" fmla="*/ 222518 h 505"/>
              <a:gd name="T26" fmla="*/ 167541 w 497"/>
              <a:gd name="T27" fmla="*/ 146997 h 505"/>
              <a:gd name="T28" fmla="*/ 175648 w 497"/>
              <a:gd name="T29" fmla="*/ 138905 h 505"/>
              <a:gd name="T30" fmla="*/ 187357 w 497"/>
              <a:gd name="T31" fmla="*/ 102943 h 505"/>
              <a:gd name="T32" fmla="*/ 183754 w 497"/>
              <a:gd name="T33" fmla="*/ 91255 h 505"/>
              <a:gd name="T34" fmla="*/ 179701 w 497"/>
              <a:gd name="T35" fmla="*/ 83163 h 505"/>
              <a:gd name="T36" fmla="*/ 211227 w 497"/>
              <a:gd name="T37" fmla="*/ 3596 h 505"/>
              <a:gd name="T38" fmla="*/ 163487 w 497"/>
              <a:gd name="T39" fmla="*/ 111034 h 505"/>
              <a:gd name="T40" fmla="*/ 163487 w 497"/>
              <a:gd name="T41" fmla="*/ 111034 h 505"/>
              <a:gd name="T42" fmla="*/ 139617 w 497"/>
              <a:gd name="T43" fmla="*/ 102943 h 505"/>
              <a:gd name="T44" fmla="*/ 143671 w 497"/>
              <a:gd name="T45" fmla="*/ 79117 h 505"/>
              <a:gd name="T46" fmla="*/ 163487 w 497"/>
              <a:gd name="T47" fmla="*/ 79117 h 505"/>
              <a:gd name="T48" fmla="*/ 159884 w 497"/>
              <a:gd name="T49" fmla="*/ 83163 h 505"/>
              <a:gd name="T50" fmla="*/ 155831 w 497"/>
              <a:gd name="T51" fmla="*/ 91255 h 505"/>
              <a:gd name="T52" fmla="*/ 159884 w 497"/>
              <a:gd name="T53" fmla="*/ 95301 h 505"/>
              <a:gd name="T54" fmla="*/ 163487 w 497"/>
              <a:gd name="T55" fmla="*/ 95301 h 505"/>
              <a:gd name="T56" fmla="*/ 171594 w 497"/>
              <a:gd name="T57" fmla="*/ 91255 h 505"/>
              <a:gd name="T58" fmla="*/ 163487 w 497"/>
              <a:gd name="T59" fmla="*/ 111034 h 505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497" h="505">
                <a:moveTo>
                  <a:pt x="469" y="8"/>
                </a:moveTo>
                <a:lnTo>
                  <a:pt x="469" y="8"/>
                </a:lnTo>
                <a:cubicBezTo>
                  <a:pt x="469" y="8"/>
                  <a:pt x="461" y="0"/>
                  <a:pt x="452" y="0"/>
                </a:cubicBezTo>
                <a:cubicBezTo>
                  <a:pt x="443" y="8"/>
                  <a:pt x="443" y="17"/>
                  <a:pt x="443" y="17"/>
                </a:cubicBezTo>
                <a:cubicBezTo>
                  <a:pt x="461" y="88"/>
                  <a:pt x="416" y="141"/>
                  <a:pt x="381" y="168"/>
                </a:cubicBezTo>
                <a:cubicBezTo>
                  <a:pt x="372" y="141"/>
                  <a:pt x="372" y="141"/>
                  <a:pt x="372" y="141"/>
                </a:cubicBezTo>
                <a:cubicBezTo>
                  <a:pt x="363" y="141"/>
                  <a:pt x="355" y="132"/>
                  <a:pt x="346" y="132"/>
                </a:cubicBezTo>
                <a:cubicBezTo>
                  <a:pt x="265" y="132"/>
                  <a:pt x="265" y="132"/>
                  <a:pt x="265" y="132"/>
                </a:cubicBezTo>
                <a:cubicBezTo>
                  <a:pt x="257" y="132"/>
                  <a:pt x="248" y="132"/>
                  <a:pt x="240" y="141"/>
                </a:cubicBezTo>
                <a:cubicBezTo>
                  <a:pt x="9" y="300"/>
                  <a:pt x="9" y="300"/>
                  <a:pt x="9" y="300"/>
                </a:cubicBezTo>
                <a:cubicBezTo>
                  <a:pt x="0" y="309"/>
                  <a:pt x="0" y="327"/>
                  <a:pt x="9" y="336"/>
                </a:cubicBezTo>
                <a:cubicBezTo>
                  <a:pt x="106" y="486"/>
                  <a:pt x="106" y="486"/>
                  <a:pt x="106" y="486"/>
                </a:cubicBezTo>
                <a:cubicBezTo>
                  <a:pt x="115" y="504"/>
                  <a:pt x="133" y="495"/>
                  <a:pt x="142" y="495"/>
                </a:cubicBezTo>
                <a:cubicBezTo>
                  <a:pt x="372" y="327"/>
                  <a:pt x="372" y="327"/>
                  <a:pt x="372" y="327"/>
                </a:cubicBezTo>
                <a:cubicBezTo>
                  <a:pt x="381" y="327"/>
                  <a:pt x="390" y="309"/>
                  <a:pt x="390" y="309"/>
                </a:cubicBezTo>
                <a:cubicBezTo>
                  <a:pt x="416" y="229"/>
                  <a:pt x="416" y="229"/>
                  <a:pt x="416" y="229"/>
                </a:cubicBezTo>
                <a:cubicBezTo>
                  <a:pt x="416" y="221"/>
                  <a:pt x="416" y="212"/>
                  <a:pt x="408" y="203"/>
                </a:cubicBezTo>
                <a:cubicBezTo>
                  <a:pt x="399" y="185"/>
                  <a:pt x="399" y="185"/>
                  <a:pt x="399" y="185"/>
                </a:cubicBezTo>
                <a:cubicBezTo>
                  <a:pt x="452" y="150"/>
                  <a:pt x="496" y="88"/>
                  <a:pt x="469" y="8"/>
                </a:cubicBezTo>
                <a:close/>
                <a:moveTo>
                  <a:pt x="363" y="247"/>
                </a:moveTo>
                <a:lnTo>
                  <a:pt x="363" y="247"/>
                </a:lnTo>
                <a:cubicBezTo>
                  <a:pt x="346" y="256"/>
                  <a:pt x="319" y="256"/>
                  <a:pt x="310" y="229"/>
                </a:cubicBezTo>
                <a:cubicBezTo>
                  <a:pt x="293" y="212"/>
                  <a:pt x="301" y="194"/>
                  <a:pt x="319" y="176"/>
                </a:cubicBezTo>
                <a:cubicBezTo>
                  <a:pt x="328" y="168"/>
                  <a:pt x="346" y="168"/>
                  <a:pt x="363" y="176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46" y="185"/>
                  <a:pt x="337" y="194"/>
                  <a:pt x="346" y="203"/>
                </a:cubicBezTo>
                <a:cubicBezTo>
                  <a:pt x="346" y="212"/>
                  <a:pt x="355" y="212"/>
                  <a:pt x="355" y="212"/>
                </a:cubicBezTo>
                <a:cubicBezTo>
                  <a:pt x="363" y="212"/>
                  <a:pt x="363" y="212"/>
                  <a:pt x="363" y="212"/>
                </a:cubicBezTo>
                <a:cubicBezTo>
                  <a:pt x="372" y="212"/>
                  <a:pt x="372" y="212"/>
                  <a:pt x="381" y="203"/>
                </a:cubicBezTo>
                <a:cubicBezTo>
                  <a:pt x="381" y="221"/>
                  <a:pt x="372" y="238"/>
                  <a:pt x="363" y="247"/>
                </a:cubicBezTo>
                <a:close/>
              </a:path>
            </a:pathLst>
          </a:custGeom>
          <a:gradFill>
            <a:gsLst>
              <a:gs pos="2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28" name="Freeform 29"/>
          <p:cNvSpPr>
            <a:spLocks noChangeArrowheads="1"/>
          </p:cNvSpPr>
          <p:nvPr/>
        </p:nvSpPr>
        <p:spPr bwMode="auto">
          <a:xfrm>
            <a:off x="1172111" y="3522605"/>
            <a:ext cx="329739" cy="340207"/>
          </a:xfrm>
          <a:custGeom>
            <a:avLst/>
            <a:gdLst>
              <a:gd name="T0" fmla="*/ 111726 w 444"/>
              <a:gd name="T1" fmla="*/ 150538 h 462"/>
              <a:gd name="T2" fmla="*/ 111726 w 444"/>
              <a:gd name="T3" fmla="*/ 150538 h 462"/>
              <a:gd name="T4" fmla="*/ 144162 w 444"/>
              <a:gd name="T5" fmla="*/ 114802 h 462"/>
              <a:gd name="T6" fmla="*/ 199574 w 444"/>
              <a:gd name="T7" fmla="*/ 31716 h 462"/>
              <a:gd name="T8" fmla="*/ 191916 w 444"/>
              <a:gd name="T9" fmla="*/ 23675 h 462"/>
              <a:gd name="T10" fmla="*/ 155875 w 444"/>
              <a:gd name="T11" fmla="*/ 23675 h 462"/>
              <a:gd name="T12" fmla="*/ 100013 w 444"/>
              <a:gd name="T13" fmla="*/ 0 h 462"/>
              <a:gd name="T14" fmla="*/ 44150 w 444"/>
              <a:gd name="T15" fmla="*/ 23675 h 462"/>
              <a:gd name="T16" fmla="*/ 8109 w 444"/>
              <a:gd name="T17" fmla="*/ 23675 h 462"/>
              <a:gd name="T18" fmla="*/ 0 w 444"/>
              <a:gd name="T19" fmla="*/ 31716 h 462"/>
              <a:gd name="T20" fmla="*/ 55863 w 444"/>
              <a:gd name="T21" fmla="*/ 114802 h 462"/>
              <a:gd name="T22" fmla="*/ 87849 w 444"/>
              <a:gd name="T23" fmla="*/ 150538 h 462"/>
              <a:gd name="T24" fmla="*/ 87849 w 444"/>
              <a:gd name="T25" fmla="*/ 166172 h 462"/>
              <a:gd name="T26" fmla="*/ 48204 w 444"/>
              <a:gd name="T27" fmla="*/ 185827 h 462"/>
              <a:gd name="T28" fmla="*/ 100013 w 444"/>
              <a:gd name="T29" fmla="*/ 205928 h 462"/>
              <a:gd name="T30" fmla="*/ 147766 w 444"/>
              <a:gd name="T31" fmla="*/ 185827 h 462"/>
              <a:gd name="T32" fmla="*/ 111726 w 444"/>
              <a:gd name="T33" fmla="*/ 166172 h 462"/>
              <a:gd name="T34" fmla="*/ 111726 w 444"/>
              <a:gd name="T35" fmla="*/ 150538 h 462"/>
              <a:gd name="T36" fmla="*/ 144162 w 444"/>
              <a:gd name="T37" fmla="*/ 94700 h 462"/>
              <a:gd name="T38" fmla="*/ 144162 w 444"/>
              <a:gd name="T39" fmla="*/ 94700 h 462"/>
              <a:gd name="T40" fmla="*/ 155875 w 444"/>
              <a:gd name="T41" fmla="*/ 39756 h 462"/>
              <a:gd name="T42" fmla="*/ 183807 w 444"/>
              <a:gd name="T43" fmla="*/ 39756 h 462"/>
              <a:gd name="T44" fmla="*/ 144162 w 444"/>
              <a:gd name="T45" fmla="*/ 94700 h 462"/>
              <a:gd name="T46" fmla="*/ 100013 w 444"/>
              <a:gd name="T47" fmla="*/ 16081 h 462"/>
              <a:gd name="T48" fmla="*/ 100013 w 444"/>
              <a:gd name="T49" fmla="*/ 16081 h 462"/>
              <a:gd name="T50" fmla="*/ 144162 w 444"/>
              <a:gd name="T51" fmla="*/ 31716 h 462"/>
              <a:gd name="T52" fmla="*/ 100013 w 444"/>
              <a:gd name="T53" fmla="*/ 51370 h 462"/>
              <a:gd name="T54" fmla="*/ 55863 w 444"/>
              <a:gd name="T55" fmla="*/ 31716 h 462"/>
              <a:gd name="T56" fmla="*/ 100013 w 444"/>
              <a:gd name="T57" fmla="*/ 16081 h 462"/>
              <a:gd name="T58" fmla="*/ 16218 w 444"/>
              <a:gd name="T59" fmla="*/ 39756 h 462"/>
              <a:gd name="T60" fmla="*/ 16218 w 444"/>
              <a:gd name="T61" fmla="*/ 39756 h 462"/>
              <a:gd name="T62" fmla="*/ 44150 w 444"/>
              <a:gd name="T63" fmla="*/ 39756 h 462"/>
              <a:gd name="T64" fmla="*/ 55863 w 444"/>
              <a:gd name="T65" fmla="*/ 94700 h 462"/>
              <a:gd name="T66" fmla="*/ 16218 w 444"/>
              <a:gd name="T67" fmla="*/ 39756 h 46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gradFill>
            <a:gsLst>
              <a:gs pos="2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33" name="Freeform 79"/>
          <p:cNvSpPr>
            <a:spLocks noChangeArrowheads="1"/>
          </p:cNvSpPr>
          <p:nvPr/>
        </p:nvSpPr>
        <p:spPr bwMode="auto">
          <a:xfrm>
            <a:off x="8923100" y="3514754"/>
            <a:ext cx="353293" cy="355908"/>
          </a:xfrm>
          <a:custGeom>
            <a:avLst/>
            <a:gdLst>
              <a:gd name="T0" fmla="*/ 106933 w 479"/>
              <a:gd name="T1" fmla="*/ 0 h 479"/>
              <a:gd name="T2" fmla="*/ 106933 w 479"/>
              <a:gd name="T3" fmla="*/ 0 h 479"/>
              <a:gd name="T4" fmla="*/ 0 w 479"/>
              <a:gd name="T5" fmla="*/ 107725 h 479"/>
              <a:gd name="T6" fmla="*/ 106933 w 479"/>
              <a:gd name="T7" fmla="*/ 215449 h 479"/>
              <a:gd name="T8" fmla="*/ 213866 w 479"/>
              <a:gd name="T9" fmla="*/ 107725 h 479"/>
              <a:gd name="T10" fmla="*/ 106933 w 479"/>
              <a:gd name="T11" fmla="*/ 0 h 479"/>
              <a:gd name="T12" fmla="*/ 198206 w 479"/>
              <a:gd name="T13" fmla="*/ 107725 h 479"/>
              <a:gd name="T14" fmla="*/ 198206 w 479"/>
              <a:gd name="T15" fmla="*/ 107725 h 479"/>
              <a:gd name="T16" fmla="*/ 178520 w 479"/>
              <a:gd name="T17" fmla="*/ 163615 h 479"/>
              <a:gd name="T18" fmla="*/ 174493 w 479"/>
              <a:gd name="T19" fmla="*/ 147840 h 479"/>
              <a:gd name="T20" fmla="*/ 178520 w 479"/>
              <a:gd name="T21" fmla="*/ 115838 h 479"/>
              <a:gd name="T22" fmla="*/ 166439 w 479"/>
              <a:gd name="T23" fmla="*/ 91949 h 479"/>
              <a:gd name="T24" fmla="*/ 142726 w 479"/>
              <a:gd name="T25" fmla="*/ 80230 h 479"/>
              <a:gd name="T26" fmla="*/ 154806 w 479"/>
              <a:gd name="T27" fmla="*/ 39664 h 479"/>
              <a:gd name="T28" fmla="*/ 131093 w 479"/>
              <a:gd name="T29" fmla="*/ 27945 h 479"/>
              <a:gd name="T30" fmla="*/ 134673 w 479"/>
              <a:gd name="T31" fmla="*/ 23889 h 479"/>
              <a:gd name="T32" fmla="*/ 198206 w 479"/>
              <a:gd name="T33" fmla="*/ 107725 h 479"/>
              <a:gd name="T34" fmla="*/ 94853 w 479"/>
              <a:gd name="T35" fmla="*/ 19832 h 479"/>
              <a:gd name="T36" fmla="*/ 94853 w 479"/>
              <a:gd name="T37" fmla="*/ 19832 h 479"/>
              <a:gd name="T38" fmla="*/ 83220 w 479"/>
              <a:gd name="T39" fmla="*/ 27945 h 479"/>
              <a:gd name="T40" fmla="*/ 67113 w 479"/>
              <a:gd name="T41" fmla="*/ 39664 h 479"/>
              <a:gd name="T42" fmla="*/ 51453 w 479"/>
              <a:gd name="T43" fmla="*/ 59947 h 479"/>
              <a:gd name="T44" fmla="*/ 59507 w 479"/>
              <a:gd name="T45" fmla="*/ 71666 h 479"/>
              <a:gd name="T46" fmla="*/ 79193 w 479"/>
              <a:gd name="T47" fmla="*/ 71666 h 479"/>
              <a:gd name="T48" fmla="*/ 110960 w 479"/>
              <a:gd name="T49" fmla="*/ 107725 h 479"/>
              <a:gd name="T50" fmla="*/ 83220 w 479"/>
              <a:gd name="T51" fmla="*/ 131613 h 479"/>
              <a:gd name="T52" fmla="*/ 79193 w 479"/>
              <a:gd name="T53" fmla="*/ 151896 h 479"/>
              <a:gd name="T54" fmla="*/ 79193 w 479"/>
              <a:gd name="T55" fmla="*/ 175785 h 479"/>
              <a:gd name="T56" fmla="*/ 59507 w 479"/>
              <a:gd name="T57" fmla="*/ 155502 h 479"/>
              <a:gd name="T58" fmla="*/ 55480 w 479"/>
              <a:gd name="T59" fmla="*/ 128008 h 479"/>
              <a:gd name="T60" fmla="*/ 39373 w 479"/>
              <a:gd name="T61" fmla="*/ 107725 h 479"/>
              <a:gd name="T62" fmla="*/ 47426 w 479"/>
              <a:gd name="T63" fmla="*/ 83836 h 479"/>
              <a:gd name="T64" fmla="*/ 23713 w 479"/>
              <a:gd name="T65" fmla="*/ 76173 h 479"/>
              <a:gd name="T66" fmla="*/ 94853 w 479"/>
              <a:gd name="T67" fmla="*/ 19832 h 479"/>
              <a:gd name="T68" fmla="*/ 79193 w 479"/>
              <a:gd name="T69" fmla="*/ 195617 h 479"/>
              <a:gd name="T70" fmla="*/ 79193 w 479"/>
              <a:gd name="T71" fmla="*/ 195617 h 479"/>
              <a:gd name="T72" fmla="*/ 91273 w 479"/>
              <a:gd name="T73" fmla="*/ 187504 h 479"/>
              <a:gd name="T74" fmla="*/ 106933 w 479"/>
              <a:gd name="T75" fmla="*/ 183447 h 479"/>
              <a:gd name="T76" fmla="*/ 131093 w 479"/>
              <a:gd name="T77" fmla="*/ 175785 h 479"/>
              <a:gd name="T78" fmla="*/ 158386 w 479"/>
              <a:gd name="T79" fmla="*/ 183447 h 479"/>
              <a:gd name="T80" fmla="*/ 106933 w 479"/>
              <a:gd name="T81" fmla="*/ 199674 h 479"/>
              <a:gd name="T82" fmla="*/ 79193 w 479"/>
              <a:gd name="T83" fmla="*/ 195617 h 47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79" h="479">
                <a:moveTo>
                  <a:pt x="239" y="0"/>
                </a:moveTo>
                <a:lnTo>
                  <a:pt x="239" y="0"/>
                </a:lnTo>
                <a:cubicBezTo>
                  <a:pt x="106" y="0"/>
                  <a:pt x="0" y="106"/>
                  <a:pt x="0" y="239"/>
                </a:cubicBezTo>
                <a:cubicBezTo>
                  <a:pt x="0" y="372"/>
                  <a:pt x="106" y="478"/>
                  <a:pt x="239" y="478"/>
                </a:cubicBezTo>
                <a:cubicBezTo>
                  <a:pt x="372" y="478"/>
                  <a:pt x="478" y="372"/>
                  <a:pt x="478" y="239"/>
                </a:cubicBezTo>
                <a:cubicBezTo>
                  <a:pt x="478" y="106"/>
                  <a:pt x="372" y="0"/>
                  <a:pt x="239" y="0"/>
                </a:cubicBezTo>
                <a:close/>
                <a:moveTo>
                  <a:pt x="443" y="239"/>
                </a:moveTo>
                <a:lnTo>
                  <a:pt x="443" y="239"/>
                </a:lnTo>
                <a:cubicBezTo>
                  <a:pt x="443" y="292"/>
                  <a:pt x="425" y="328"/>
                  <a:pt x="399" y="363"/>
                </a:cubicBezTo>
                <a:cubicBezTo>
                  <a:pt x="390" y="363"/>
                  <a:pt x="381" y="345"/>
                  <a:pt x="390" y="328"/>
                </a:cubicBezTo>
                <a:cubicBezTo>
                  <a:pt x="399" y="310"/>
                  <a:pt x="399" y="275"/>
                  <a:pt x="399" y="257"/>
                </a:cubicBezTo>
                <a:cubicBezTo>
                  <a:pt x="399" y="239"/>
                  <a:pt x="390" y="204"/>
                  <a:pt x="372" y="204"/>
                </a:cubicBezTo>
                <a:cubicBezTo>
                  <a:pt x="346" y="204"/>
                  <a:pt x="337" y="204"/>
                  <a:pt x="319" y="178"/>
                </a:cubicBezTo>
                <a:cubicBezTo>
                  <a:pt x="301" y="124"/>
                  <a:pt x="372" y="115"/>
                  <a:pt x="346" y="88"/>
                </a:cubicBezTo>
                <a:cubicBezTo>
                  <a:pt x="337" y="80"/>
                  <a:pt x="301" y="115"/>
                  <a:pt x="293" y="62"/>
                </a:cubicBezTo>
                <a:lnTo>
                  <a:pt x="301" y="53"/>
                </a:lnTo>
                <a:cubicBezTo>
                  <a:pt x="381" y="80"/>
                  <a:pt x="443" y="150"/>
                  <a:pt x="443" y="239"/>
                </a:cubicBezTo>
                <a:close/>
                <a:moveTo>
                  <a:pt x="212" y="44"/>
                </a:moveTo>
                <a:lnTo>
                  <a:pt x="212" y="44"/>
                </a:lnTo>
                <a:cubicBezTo>
                  <a:pt x="204" y="53"/>
                  <a:pt x="194" y="53"/>
                  <a:pt x="186" y="62"/>
                </a:cubicBezTo>
                <a:cubicBezTo>
                  <a:pt x="168" y="80"/>
                  <a:pt x="159" y="71"/>
                  <a:pt x="150" y="88"/>
                </a:cubicBezTo>
                <a:cubicBezTo>
                  <a:pt x="141" y="106"/>
                  <a:pt x="115" y="124"/>
                  <a:pt x="115" y="133"/>
                </a:cubicBezTo>
                <a:cubicBezTo>
                  <a:pt x="115" y="142"/>
                  <a:pt x="133" y="159"/>
                  <a:pt x="133" y="159"/>
                </a:cubicBezTo>
                <a:cubicBezTo>
                  <a:pt x="141" y="150"/>
                  <a:pt x="159" y="150"/>
                  <a:pt x="177" y="159"/>
                </a:cubicBezTo>
                <a:cubicBezTo>
                  <a:pt x="186" y="159"/>
                  <a:pt x="275" y="169"/>
                  <a:pt x="248" y="239"/>
                </a:cubicBezTo>
                <a:cubicBezTo>
                  <a:pt x="239" y="266"/>
                  <a:pt x="194" y="257"/>
                  <a:pt x="186" y="292"/>
                </a:cubicBezTo>
                <a:cubicBezTo>
                  <a:pt x="186" y="301"/>
                  <a:pt x="186" y="328"/>
                  <a:pt x="177" y="337"/>
                </a:cubicBezTo>
                <a:cubicBezTo>
                  <a:pt x="177" y="345"/>
                  <a:pt x="186" y="390"/>
                  <a:pt x="177" y="390"/>
                </a:cubicBezTo>
                <a:cubicBezTo>
                  <a:pt x="168" y="390"/>
                  <a:pt x="133" y="345"/>
                  <a:pt x="133" y="345"/>
                </a:cubicBezTo>
                <a:cubicBezTo>
                  <a:pt x="133" y="337"/>
                  <a:pt x="124" y="310"/>
                  <a:pt x="124" y="284"/>
                </a:cubicBezTo>
                <a:cubicBezTo>
                  <a:pt x="124" y="266"/>
                  <a:pt x="88" y="266"/>
                  <a:pt x="88" y="239"/>
                </a:cubicBezTo>
                <a:cubicBezTo>
                  <a:pt x="88" y="213"/>
                  <a:pt x="106" y="195"/>
                  <a:pt x="106" y="186"/>
                </a:cubicBezTo>
                <a:cubicBezTo>
                  <a:pt x="97" y="169"/>
                  <a:pt x="62" y="169"/>
                  <a:pt x="53" y="169"/>
                </a:cubicBezTo>
                <a:cubicBezTo>
                  <a:pt x="80" y="97"/>
                  <a:pt x="141" y="53"/>
                  <a:pt x="212" y="44"/>
                </a:cubicBezTo>
                <a:close/>
                <a:moveTo>
                  <a:pt x="177" y="434"/>
                </a:moveTo>
                <a:lnTo>
                  <a:pt x="177" y="434"/>
                </a:lnTo>
                <a:cubicBezTo>
                  <a:pt x="186" y="425"/>
                  <a:pt x="186" y="416"/>
                  <a:pt x="204" y="416"/>
                </a:cubicBezTo>
                <a:cubicBezTo>
                  <a:pt x="212" y="416"/>
                  <a:pt x="221" y="416"/>
                  <a:pt x="239" y="407"/>
                </a:cubicBezTo>
                <a:cubicBezTo>
                  <a:pt x="248" y="407"/>
                  <a:pt x="275" y="398"/>
                  <a:pt x="293" y="390"/>
                </a:cubicBezTo>
                <a:cubicBezTo>
                  <a:pt x="310" y="390"/>
                  <a:pt x="346" y="398"/>
                  <a:pt x="354" y="407"/>
                </a:cubicBezTo>
                <a:cubicBezTo>
                  <a:pt x="319" y="434"/>
                  <a:pt x="284" y="443"/>
                  <a:pt x="239" y="443"/>
                </a:cubicBezTo>
                <a:cubicBezTo>
                  <a:pt x="221" y="443"/>
                  <a:pt x="194" y="443"/>
                  <a:pt x="177" y="434"/>
                </a:cubicBezTo>
                <a:close/>
              </a:path>
            </a:pathLst>
          </a:custGeom>
          <a:gradFill>
            <a:gsLst>
              <a:gs pos="200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38" name="Freeform 123"/>
          <p:cNvSpPr>
            <a:spLocks noChangeArrowheads="1"/>
          </p:cNvSpPr>
          <p:nvPr/>
        </p:nvSpPr>
        <p:spPr bwMode="auto">
          <a:xfrm>
            <a:off x="6315215" y="3521296"/>
            <a:ext cx="334973" cy="342823"/>
          </a:xfrm>
          <a:custGeom>
            <a:avLst/>
            <a:gdLst>
              <a:gd name="T0" fmla="*/ 123628 w 452"/>
              <a:gd name="T1" fmla="*/ 135490 h 462"/>
              <a:gd name="T2" fmla="*/ 123628 w 452"/>
              <a:gd name="T3" fmla="*/ 135490 h 462"/>
              <a:gd name="T4" fmla="*/ 195108 w 452"/>
              <a:gd name="T5" fmla="*/ 11703 h 462"/>
              <a:gd name="T6" fmla="*/ 195108 w 452"/>
              <a:gd name="T7" fmla="*/ 8102 h 462"/>
              <a:gd name="T8" fmla="*/ 191062 w 452"/>
              <a:gd name="T9" fmla="*/ 8102 h 462"/>
              <a:gd name="T10" fmla="*/ 71480 w 452"/>
              <a:gd name="T11" fmla="*/ 80124 h 462"/>
              <a:gd name="T12" fmla="*/ 4046 w 452"/>
              <a:gd name="T13" fmla="*/ 135490 h 462"/>
              <a:gd name="T14" fmla="*/ 15735 w 452"/>
              <a:gd name="T15" fmla="*/ 147644 h 462"/>
              <a:gd name="T16" fmla="*/ 39561 w 452"/>
              <a:gd name="T17" fmla="*/ 139542 h 462"/>
              <a:gd name="T18" fmla="*/ 67883 w 452"/>
              <a:gd name="T19" fmla="*/ 167450 h 462"/>
              <a:gd name="T20" fmla="*/ 59791 w 452"/>
              <a:gd name="T21" fmla="*/ 191307 h 462"/>
              <a:gd name="T22" fmla="*/ 67883 w 452"/>
              <a:gd name="T23" fmla="*/ 203461 h 462"/>
              <a:gd name="T24" fmla="*/ 123628 w 452"/>
              <a:gd name="T25" fmla="*/ 135490 h 462"/>
              <a:gd name="T26" fmla="*/ 135317 w 452"/>
              <a:gd name="T27" fmla="*/ 67520 h 462"/>
              <a:gd name="T28" fmla="*/ 135317 w 452"/>
              <a:gd name="T29" fmla="*/ 67520 h 462"/>
              <a:gd name="T30" fmla="*/ 135317 w 452"/>
              <a:gd name="T31" fmla="*/ 43663 h 462"/>
              <a:gd name="T32" fmla="*/ 159143 w 452"/>
              <a:gd name="T33" fmla="*/ 43663 h 462"/>
              <a:gd name="T34" fmla="*/ 159143 w 452"/>
              <a:gd name="T35" fmla="*/ 67520 h 462"/>
              <a:gd name="T36" fmla="*/ 135317 w 452"/>
              <a:gd name="T37" fmla="*/ 67520 h 46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452" h="462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gradFill>
            <a:gsLst>
              <a:gs pos="2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608919" y="3639830"/>
            <a:ext cx="1539788" cy="264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85750"/>
            <a:r>
              <a: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总结</a:t>
            </a:r>
            <a:endParaRPr lang="zh-CN" altLang="en-US" sz="112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743663" y="3971078"/>
            <a:ext cx="189722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1. 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交接相关工作代码，启动项目，熟悉团队业务；</a:t>
            </a:r>
            <a:endParaRPr lang="zh-CN" alt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defTabSz="285750">
              <a:lnSpc>
                <a:spcPct val="120000"/>
              </a:lnSpc>
            </a:pPr>
            <a:r>
              <a:rPr lang="en-US" altLang="zh-CN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2. 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熟悉项目代码管理及发版上线流程；</a:t>
            </a:r>
            <a:endParaRPr lang="zh-CN" alt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defTabSz="285750">
              <a:lnSpc>
                <a:spcPct val="120000"/>
              </a:lnSpc>
            </a:pPr>
            <a:r>
              <a:rPr lang="en-US" altLang="zh-CN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3. 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营销项目日常</a:t>
            </a:r>
            <a:r>
              <a:rPr lang="en-US" altLang="zh-CN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bug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修复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工作；</a:t>
            </a:r>
            <a:endParaRPr lang="zh-CN" alt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defTabSz="285750">
              <a:lnSpc>
                <a:spcPct val="120000"/>
              </a:lnSpc>
            </a:pPr>
            <a:r>
              <a:rPr lang="en-US" altLang="zh-CN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4. 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学习并撰写团队</a:t>
            </a:r>
            <a:r>
              <a:rPr lang="en-US" altLang="zh-CN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OKR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。</a:t>
            </a:r>
            <a:endParaRPr lang="zh-CN" alt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180470" y="3639830"/>
            <a:ext cx="1539788" cy="264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85750"/>
            <a:r>
              <a: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第一个月</a:t>
            </a:r>
            <a:endParaRPr lang="zh-CN" altLang="en-US" sz="112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295211" y="3971078"/>
            <a:ext cx="1897220" cy="138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1. 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甩手项目接手，完成剩余页面开发及业务逻辑的重构和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完善。</a:t>
            </a:r>
            <a:endParaRPr 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defTabSz="285750">
              <a:lnSpc>
                <a:spcPct val="120000"/>
              </a:lnSpc>
            </a:pP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2. 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熟悉公司项目框架，了解</a:t>
            </a:r>
            <a:r>
              <a:rPr lang="en-US" altLang="zh-CN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qiankun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框架的执行流程。</a:t>
            </a:r>
            <a:endParaRPr 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defTabSz="285750">
              <a:lnSpc>
                <a:spcPct val="120000"/>
              </a:lnSpc>
            </a:pP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3. 完成运营提出的618活动、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周年起</a:t>
            </a: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活动相关页面开发。</a:t>
            </a:r>
            <a:endParaRPr 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732017" y="3639830"/>
            <a:ext cx="1539788" cy="264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85750"/>
            <a:r>
              <a: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第二个月</a:t>
            </a:r>
            <a:endParaRPr lang="zh-CN" altLang="en-US" sz="112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8860774" y="3971078"/>
            <a:ext cx="1897220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1. 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短视频模块的开发</a:t>
            </a: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。</a:t>
            </a:r>
            <a:endParaRPr 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defTabSz="285750">
              <a:lnSpc>
                <a:spcPct val="120000"/>
              </a:lnSpc>
            </a:pP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2. 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版本限制弹窗功能添加</a:t>
            </a: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。</a:t>
            </a:r>
            <a:endParaRPr 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defTabSz="285750">
              <a:lnSpc>
                <a:spcPct val="120000"/>
              </a:lnSpc>
            </a:pP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3. 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装修模块线上</a:t>
            </a:r>
            <a:r>
              <a:rPr lang="en-US" altLang="zh-CN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bug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的维护</a:t>
            </a: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。</a:t>
            </a:r>
            <a:endParaRPr 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defTabSz="285750">
              <a:lnSpc>
                <a:spcPct val="120000"/>
              </a:lnSpc>
            </a:pPr>
            <a:r>
              <a:rPr 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4. 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营销</a:t>
            </a:r>
            <a:r>
              <a:rPr lang="en-US" altLang="zh-CN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mac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千牛端的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调整。</a:t>
            </a:r>
            <a:endParaRPr lang="zh-CN" alt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  <a:p>
            <a:pPr defTabSz="285750">
              <a:lnSpc>
                <a:spcPct val="120000"/>
              </a:lnSpc>
            </a:pPr>
            <a:r>
              <a:rPr lang="en-US" altLang="zh-CN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5. </a:t>
            </a:r>
            <a:r>
              <a:rPr lang="zh-CN" altLang="en-US" sz="1000" dirty="0">
                <a:solidFill>
                  <a:prstClr val="white">
                    <a:lumMod val="85000"/>
                  </a:prst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配合运营的需求。</a:t>
            </a:r>
            <a:endParaRPr lang="zh-CN" altLang="en-US" sz="1000" dirty="0">
              <a:solidFill>
                <a:prstClr val="white">
                  <a:lumMod val="85000"/>
                </a:prst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297580" y="3639830"/>
            <a:ext cx="1539788" cy="264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85750"/>
            <a:r>
              <a: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rPr>
              <a:t>第三个月</a:t>
            </a:r>
            <a:endParaRPr lang="zh-CN" altLang="en-US" sz="1125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auto">
          <a:xfrm>
            <a:off x="1344002" y="2425245"/>
            <a:ext cx="4546337" cy="1223339"/>
          </a:xfrm>
          <a:prstGeom prst="rect">
            <a:avLst/>
          </a:prstGeom>
          <a:gradFill>
            <a:gsLst>
              <a:gs pos="2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l="50000" t="-80000" r="50000" b="180000"/>
            </a:path>
          </a:gradFill>
          <a:ln w="3175">
            <a:noFill/>
          </a:ln>
          <a:effectLst>
            <a:outerShdw blurRad="1270000" dist="901700" dir="5400000" sx="75000" sy="75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285750">
              <a:defRPr/>
            </a:pPr>
            <a:endParaRPr lang="en-US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846969" y="2290249"/>
            <a:ext cx="1781950" cy="1175694"/>
            <a:chOff x="1579434" y="3491400"/>
            <a:chExt cx="2851120" cy="1881111"/>
          </a:xfrm>
        </p:grpSpPr>
        <p:sp>
          <p:nvSpPr>
            <p:cNvPr id="17" name="Trapezoid 2"/>
            <p:cNvSpPr/>
            <p:nvPr/>
          </p:nvSpPr>
          <p:spPr bwMode="auto">
            <a:xfrm rot="19191503">
              <a:off x="1579434" y="3870373"/>
              <a:ext cx="2851120" cy="661727"/>
            </a:xfrm>
            <a:custGeom>
              <a:avLst/>
              <a:gdLst>
                <a:gd name="connsiteX0" fmla="*/ 0 w 1828800"/>
                <a:gd name="connsiteY0" fmla="*/ 457200 h 457200"/>
                <a:gd name="connsiteX1" fmla="*/ 114300 w 1828800"/>
                <a:gd name="connsiteY1" fmla="*/ 0 h 457200"/>
                <a:gd name="connsiteX2" fmla="*/ 1714500 w 1828800"/>
                <a:gd name="connsiteY2" fmla="*/ 0 h 457200"/>
                <a:gd name="connsiteX3" fmla="*/ 1828800 w 1828800"/>
                <a:gd name="connsiteY3" fmla="*/ 457200 h 457200"/>
                <a:gd name="connsiteX4" fmla="*/ 0 w 1828800"/>
                <a:gd name="connsiteY4" fmla="*/ 457200 h 457200"/>
                <a:gd name="connsiteX0-1" fmla="*/ 0 w 1828800"/>
                <a:gd name="connsiteY0-2" fmla="*/ 463642 h 463642"/>
                <a:gd name="connsiteX1-3" fmla="*/ 402156 w 1828800"/>
                <a:gd name="connsiteY1-4" fmla="*/ 0 h 463642"/>
                <a:gd name="connsiteX2-5" fmla="*/ 1714500 w 1828800"/>
                <a:gd name="connsiteY2-6" fmla="*/ 6442 h 463642"/>
                <a:gd name="connsiteX3-7" fmla="*/ 1828800 w 1828800"/>
                <a:gd name="connsiteY3-8" fmla="*/ 463642 h 463642"/>
                <a:gd name="connsiteX4-9" fmla="*/ 0 w 1828800"/>
                <a:gd name="connsiteY4-10" fmla="*/ 463642 h 463642"/>
                <a:gd name="connsiteX0-11" fmla="*/ 0 w 2001385"/>
                <a:gd name="connsiteY0-12" fmla="*/ 463642 h 463642"/>
                <a:gd name="connsiteX1-13" fmla="*/ 402156 w 2001385"/>
                <a:gd name="connsiteY1-14" fmla="*/ 0 h 463642"/>
                <a:gd name="connsiteX2-15" fmla="*/ 1714500 w 2001385"/>
                <a:gd name="connsiteY2-16" fmla="*/ 6442 h 463642"/>
                <a:gd name="connsiteX3-17" fmla="*/ 2001385 w 2001385"/>
                <a:gd name="connsiteY3-18" fmla="*/ 426441 h 463642"/>
                <a:gd name="connsiteX4-19" fmla="*/ 0 w 2001385"/>
                <a:gd name="connsiteY4-20" fmla="*/ 463642 h 463642"/>
                <a:gd name="connsiteX0-21" fmla="*/ 0 w 2001385"/>
                <a:gd name="connsiteY0-22" fmla="*/ 463642 h 463642"/>
                <a:gd name="connsiteX1-23" fmla="*/ 402156 w 2001385"/>
                <a:gd name="connsiteY1-24" fmla="*/ 0 h 463642"/>
                <a:gd name="connsiteX2-25" fmla="*/ 1514076 w 2001385"/>
                <a:gd name="connsiteY2-26" fmla="*/ 7706 h 463642"/>
                <a:gd name="connsiteX3-27" fmla="*/ 2001385 w 2001385"/>
                <a:gd name="connsiteY3-28" fmla="*/ 426441 h 463642"/>
                <a:gd name="connsiteX4-29" fmla="*/ 0 w 2001385"/>
                <a:gd name="connsiteY4-30" fmla="*/ 463642 h 4636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001385" h="463642">
                  <a:moveTo>
                    <a:pt x="0" y="463642"/>
                  </a:moveTo>
                  <a:lnTo>
                    <a:pt x="402156" y="0"/>
                  </a:lnTo>
                  <a:lnTo>
                    <a:pt x="1514076" y="7706"/>
                  </a:lnTo>
                  <a:lnTo>
                    <a:pt x="2001385" y="426441"/>
                  </a:lnTo>
                  <a:lnTo>
                    <a:pt x="0" y="46364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42000">
                  <a:schemeClr val="bg1">
                    <a:lumMod val="95000"/>
                  </a:schemeClr>
                </a:gs>
                <a:gs pos="84000">
                  <a:schemeClr val="bg1"/>
                </a:gs>
              </a:gsLst>
              <a:lin ang="3600000" scaled="0"/>
              <a:tileRect/>
            </a:gradFill>
            <a:ln w="3175">
              <a:noFill/>
            </a:ln>
            <a:effectLst>
              <a:outerShdw blurRad="1270000" dist="5842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85750">
                <a:defRPr/>
              </a:pPr>
              <a:endParaRPr lang="en-US" sz="1125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1878737" y="3491400"/>
              <a:ext cx="2398658" cy="1881111"/>
              <a:chOff x="1878737" y="3491400"/>
              <a:chExt cx="2398658" cy="1881111"/>
            </a:xfrm>
          </p:grpSpPr>
          <p:sp>
            <p:nvSpPr>
              <p:cNvPr id="3" name="Right Triangle 2"/>
              <p:cNvSpPr/>
              <p:nvPr/>
            </p:nvSpPr>
            <p:spPr bwMode="auto">
              <a:xfrm flipH="1">
                <a:off x="2129238" y="5156517"/>
                <a:ext cx="245448" cy="215994"/>
              </a:xfrm>
              <a:prstGeom prst="rt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85750">
                  <a:defRPr/>
                </a:pPr>
                <a:endParaRPr lang="en-US" sz="1125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4" name="Right Triangle 3"/>
              <p:cNvSpPr/>
              <p:nvPr/>
            </p:nvSpPr>
            <p:spPr bwMode="auto">
              <a:xfrm flipH="1">
                <a:off x="4031948" y="3491400"/>
                <a:ext cx="245447" cy="215994"/>
              </a:xfrm>
              <a:prstGeom prst="rt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85750">
                  <a:defRPr/>
                </a:pPr>
                <a:endParaRPr lang="en-US" sz="1125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 rot="19126099">
                <a:off x="1878737" y="3978377"/>
                <a:ext cx="2262047" cy="453136"/>
              </a:xfrm>
              <a:prstGeom prst="rect">
                <a:avLst/>
              </a:prstGeom>
            </p:spPr>
            <p:txBody>
              <a:bodyPr anchor="ctr">
                <a:spAutoFit/>
              </a:bodyPr>
              <a:lstStyle/>
              <a:p>
                <a:pPr algn="ctr" defTabSz="285750">
                  <a:defRPr/>
                </a:pPr>
                <a:r>
                  <a:rPr lang="zh-CN" altLang="en-US" sz="125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甩手</a:t>
                </a:r>
                <a:endParaRPr lang="zh-CN" altLang="en-US" sz="125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</p:grpSp>
      </p:grpSp>
      <p:sp>
        <p:nvSpPr>
          <p:cNvPr id="48" name="Rectangle 47"/>
          <p:cNvSpPr/>
          <p:nvPr/>
        </p:nvSpPr>
        <p:spPr bwMode="auto">
          <a:xfrm>
            <a:off x="6366199" y="2425245"/>
            <a:ext cx="4546337" cy="1223339"/>
          </a:xfrm>
          <a:prstGeom prst="rect">
            <a:avLst/>
          </a:prstGeom>
          <a:gradFill>
            <a:gsLst>
              <a:gs pos="2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path path="circle">
              <a:fillToRect l="50000" t="-80000" r="50000" b="180000"/>
            </a:path>
          </a:gradFill>
          <a:ln w="3175">
            <a:noFill/>
          </a:ln>
          <a:effectLst>
            <a:outerShdw blurRad="1270000" dist="901700" dir="5400000" sx="75000" sy="75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285750">
              <a:defRPr/>
            </a:pPr>
            <a:endParaRPr lang="en-US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5869166" y="2290249"/>
            <a:ext cx="1781950" cy="1175694"/>
            <a:chOff x="1579434" y="3491400"/>
            <a:chExt cx="2851120" cy="1881111"/>
          </a:xfrm>
        </p:grpSpPr>
        <p:sp>
          <p:nvSpPr>
            <p:cNvPr id="50" name="Trapezoid 2"/>
            <p:cNvSpPr/>
            <p:nvPr/>
          </p:nvSpPr>
          <p:spPr bwMode="auto">
            <a:xfrm rot="19191503">
              <a:off x="1579434" y="3870373"/>
              <a:ext cx="2851120" cy="661727"/>
            </a:xfrm>
            <a:custGeom>
              <a:avLst/>
              <a:gdLst>
                <a:gd name="connsiteX0" fmla="*/ 0 w 1828800"/>
                <a:gd name="connsiteY0" fmla="*/ 457200 h 457200"/>
                <a:gd name="connsiteX1" fmla="*/ 114300 w 1828800"/>
                <a:gd name="connsiteY1" fmla="*/ 0 h 457200"/>
                <a:gd name="connsiteX2" fmla="*/ 1714500 w 1828800"/>
                <a:gd name="connsiteY2" fmla="*/ 0 h 457200"/>
                <a:gd name="connsiteX3" fmla="*/ 1828800 w 1828800"/>
                <a:gd name="connsiteY3" fmla="*/ 457200 h 457200"/>
                <a:gd name="connsiteX4" fmla="*/ 0 w 1828800"/>
                <a:gd name="connsiteY4" fmla="*/ 457200 h 457200"/>
                <a:gd name="connsiteX0-1" fmla="*/ 0 w 1828800"/>
                <a:gd name="connsiteY0-2" fmla="*/ 463642 h 463642"/>
                <a:gd name="connsiteX1-3" fmla="*/ 402156 w 1828800"/>
                <a:gd name="connsiteY1-4" fmla="*/ 0 h 463642"/>
                <a:gd name="connsiteX2-5" fmla="*/ 1714500 w 1828800"/>
                <a:gd name="connsiteY2-6" fmla="*/ 6442 h 463642"/>
                <a:gd name="connsiteX3-7" fmla="*/ 1828800 w 1828800"/>
                <a:gd name="connsiteY3-8" fmla="*/ 463642 h 463642"/>
                <a:gd name="connsiteX4-9" fmla="*/ 0 w 1828800"/>
                <a:gd name="connsiteY4-10" fmla="*/ 463642 h 463642"/>
                <a:gd name="connsiteX0-11" fmla="*/ 0 w 2001385"/>
                <a:gd name="connsiteY0-12" fmla="*/ 463642 h 463642"/>
                <a:gd name="connsiteX1-13" fmla="*/ 402156 w 2001385"/>
                <a:gd name="connsiteY1-14" fmla="*/ 0 h 463642"/>
                <a:gd name="connsiteX2-15" fmla="*/ 1714500 w 2001385"/>
                <a:gd name="connsiteY2-16" fmla="*/ 6442 h 463642"/>
                <a:gd name="connsiteX3-17" fmla="*/ 2001385 w 2001385"/>
                <a:gd name="connsiteY3-18" fmla="*/ 426441 h 463642"/>
                <a:gd name="connsiteX4-19" fmla="*/ 0 w 2001385"/>
                <a:gd name="connsiteY4-20" fmla="*/ 463642 h 463642"/>
                <a:gd name="connsiteX0-21" fmla="*/ 0 w 2001385"/>
                <a:gd name="connsiteY0-22" fmla="*/ 463642 h 463642"/>
                <a:gd name="connsiteX1-23" fmla="*/ 402156 w 2001385"/>
                <a:gd name="connsiteY1-24" fmla="*/ 0 h 463642"/>
                <a:gd name="connsiteX2-25" fmla="*/ 1514076 w 2001385"/>
                <a:gd name="connsiteY2-26" fmla="*/ 7706 h 463642"/>
                <a:gd name="connsiteX3-27" fmla="*/ 2001385 w 2001385"/>
                <a:gd name="connsiteY3-28" fmla="*/ 426441 h 463642"/>
                <a:gd name="connsiteX4-29" fmla="*/ 0 w 2001385"/>
                <a:gd name="connsiteY4-30" fmla="*/ 463642 h 4636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001385" h="463642">
                  <a:moveTo>
                    <a:pt x="0" y="463642"/>
                  </a:moveTo>
                  <a:lnTo>
                    <a:pt x="402156" y="0"/>
                  </a:lnTo>
                  <a:lnTo>
                    <a:pt x="1514076" y="7706"/>
                  </a:lnTo>
                  <a:lnTo>
                    <a:pt x="2001385" y="426441"/>
                  </a:lnTo>
                  <a:lnTo>
                    <a:pt x="0" y="46364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42000">
                  <a:schemeClr val="bg1">
                    <a:lumMod val="95000"/>
                  </a:schemeClr>
                </a:gs>
                <a:gs pos="84000">
                  <a:schemeClr val="bg1"/>
                </a:gs>
              </a:gsLst>
              <a:lin ang="3600000" scaled="0"/>
              <a:tileRect/>
            </a:gradFill>
            <a:ln w="3175">
              <a:noFill/>
            </a:ln>
            <a:effectLst>
              <a:outerShdw blurRad="1270000" dist="5842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85750">
                <a:defRPr/>
              </a:pPr>
              <a:endParaRPr lang="en-US" sz="1125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878737" y="3491400"/>
              <a:ext cx="2398658" cy="1881111"/>
              <a:chOff x="1878737" y="3491400"/>
              <a:chExt cx="2398658" cy="1881111"/>
            </a:xfrm>
          </p:grpSpPr>
          <p:sp>
            <p:nvSpPr>
              <p:cNvPr id="52" name="Right Triangle 51"/>
              <p:cNvSpPr/>
              <p:nvPr/>
            </p:nvSpPr>
            <p:spPr bwMode="auto">
              <a:xfrm flipH="1">
                <a:off x="2129238" y="5156517"/>
                <a:ext cx="245448" cy="215994"/>
              </a:xfrm>
              <a:prstGeom prst="rt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85750">
                  <a:defRPr/>
                </a:pPr>
                <a:endParaRPr lang="en-US" sz="1125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53" name="Right Triangle 52"/>
              <p:cNvSpPr/>
              <p:nvPr/>
            </p:nvSpPr>
            <p:spPr bwMode="auto">
              <a:xfrm flipH="1">
                <a:off x="4031948" y="3491400"/>
                <a:ext cx="245447" cy="215994"/>
              </a:xfrm>
              <a:prstGeom prst="rt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85750">
                  <a:defRPr/>
                </a:pPr>
                <a:endParaRPr lang="en-US" sz="1125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 rot="19126099">
                <a:off x="1878737" y="3978377"/>
                <a:ext cx="2262047" cy="453136"/>
              </a:xfrm>
              <a:prstGeom prst="rect">
                <a:avLst/>
              </a:prstGeom>
            </p:spPr>
            <p:txBody>
              <a:bodyPr anchor="ctr">
                <a:spAutoFit/>
              </a:bodyPr>
              <a:lstStyle/>
              <a:p>
                <a:pPr algn="ctr" defTabSz="285750">
                  <a:defRPr/>
                </a:pPr>
                <a:r>
                  <a:rPr lang="zh-CN" altLang="en-US" sz="125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短视频</a:t>
                </a:r>
                <a:endParaRPr lang="zh-CN" altLang="en-US" sz="125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</p:grpSp>
      </p:grpSp>
      <p:sp>
        <p:nvSpPr>
          <p:cNvPr id="56" name="Rectangle 55"/>
          <p:cNvSpPr/>
          <p:nvPr/>
        </p:nvSpPr>
        <p:spPr bwMode="auto">
          <a:xfrm>
            <a:off x="1344002" y="4130773"/>
            <a:ext cx="4546337" cy="1223339"/>
          </a:xfrm>
          <a:prstGeom prst="rect">
            <a:avLst/>
          </a:prstGeom>
          <a:gradFill>
            <a:gsLst>
              <a:gs pos="2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path path="circle">
              <a:fillToRect l="50000" t="-80000" r="50000" b="180000"/>
            </a:path>
          </a:gradFill>
          <a:ln w="3175">
            <a:noFill/>
          </a:ln>
          <a:effectLst>
            <a:outerShdw blurRad="1270000" dist="901700" dir="5400000" sx="75000" sy="75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285750">
              <a:defRPr/>
            </a:pPr>
            <a:endParaRPr lang="en-US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846969" y="3995777"/>
            <a:ext cx="1781950" cy="1175694"/>
            <a:chOff x="1579434" y="3491400"/>
            <a:chExt cx="2851120" cy="1881111"/>
          </a:xfrm>
        </p:grpSpPr>
        <p:sp>
          <p:nvSpPr>
            <p:cNvPr id="58" name="Trapezoid 2"/>
            <p:cNvSpPr/>
            <p:nvPr/>
          </p:nvSpPr>
          <p:spPr bwMode="auto">
            <a:xfrm rot="19191503">
              <a:off x="1579434" y="3870373"/>
              <a:ext cx="2851120" cy="661727"/>
            </a:xfrm>
            <a:custGeom>
              <a:avLst/>
              <a:gdLst>
                <a:gd name="connsiteX0" fmla="*/ 0 w 1828800"/>
                <a:gd name="connsiteY0" fmla="*/ 457200 h 457200"/>
                <a:gd name="connsiteX1" fmla="*/ 114300 w 1828800"/>
                <a:gd name="connsiteY1" fmla="*/ 0 h 457200"/>
                <a:gd name="connsiteX2" fmla="*/ 1714500 w 1828800"/>
                <a:gd name="connsiteY2" fmla="*/ 0 h 457200"/>
                <a:gd name="connsiteX3" fmla="*/ 1828800 w 1828800"/>
                <a:gd name="connsiteY3" fmla="*/ 457200 h 457200"/>
                <a:gd name="connsiteX4" fmla="*/ 0 w 1828800"/>
                <a:gd name="connsiteY4" fmla="*/ 457200 h 457200"/>
                <a:gd name="connsiteX0-1" fmla="*/ 0 w 1828800"/>
                <a:gd name="connsiteY0-2" fmla="*/ 463642 h 463642"/>
                <a:gd name="connsiteX1-3" fmla="*/ 402156 w 1828800"/>
                <a:gd name="connsiteY1-4" fmla="*/ 0 h 463642"/>
                <a:gd name="connsiteX2-5" fmla="*/ 1714500 w 1828800"/>
                <a:gd name="connsiteY2-6" fmla="*/ 6442 h 463642"/>
                <a:gd name="connsiteX3-7" fmla="*/ 1828800 w 1828800"/>
                <a:gd name="connsiteY3-8" fmla="*/ 463642 h 463642"/>
                <a:gd name="connsiteX4-9" fmla="*/ 0 w 1828800"/>
                <a:gd name="connsiteY4-10" fmla="*/ 463642 h 463642"/>
                <a:gd name="connsiteX0-11" fmla="*/ 0 w 2001385"/>
                <a:gd name="connsiteY0-12" fmla="*/ 463642 h 463642"/>
                <a:gd name="connsiteX1-13" fmla="*/ 402156 w 2001385"/>
                <a:gd name="connsiteY1-14" fmla="*/ 0 h 463642"/>
                <a:gd name="connsiteX2-15" fmla="*/ 1714500 w 2001385"/>
                <a:gd name="connsiteY2-16" fmla="*/ 6442 h 463642"/>
                <a:gd name="connsiteX3-17" fmla="*/ 2001385 w 2001385"/>
                <a:gd name="connsiteY3-18" fmla="*/ 426441 h 463642"/>
                <a:gd name="connsiteX4-19" fmla="*/ 0 w 2001385"/>
                <a:gd name="connsiteY4-20" fmla="*/ 463642 h 463642"/>
                <a:gd name="connsiteX0-21" fmla="*/ 0 w 2001385"/>
                <a:gd name="connsiteY0-22" fmla="*/ 463642 h 463642"/>
                <a:gd name="connsiteX1-23" fmla="*/ 402156 w 2001385"/>
                <a:gd name="connsiteY1-24" fmla="*/ 0 h 463642"/>
                <a:gd name="connsiteX2-25" fmla="*/ 1514076 w 2001385"/>
                <a:gd name="connsiteY2-26" fmla="*/ 7706 h 463642"/>
                <a:gd name="connsiteX3-27" fmla="*/ 2001385 w 2001385"/>
                <a:gd name="connsiteY3-28" fmla="*/ 426441 h 463642"/>
                <a:gd name="connsiteX4-29" fmla="*/ 0 w 2001385"/>
                <a:gd name="connsiteY4-30" fmla="*/ 463642 h 4636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001385" h="463642">
                  <a:moveTo>
                    <a:pt x="0" y="463642"/>
                  </a:moveTo>
                  <a:lnTo>
                    <a:pt x="402156" y="0"/>
                  </a:lnTo>
                  <a:lnTo>
                    <a:pt x="1514076" y="7706"/>
                  </a:lnTo>
                  <a:lnTo>
                    <a:pt x="2001385" y="426441"/>
                  </a:lnTo>
                  <a:lnTo>
                    <a:pt x="0" y="46364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42000">
                  <a:schemeClr val="bg1">
                    <a:lumMod val="95000"/>
                  </a:schemeClr>
                </a:gs>
                <a:gs pos="84000">
                  <a:schemeClr val="bg1"/>
                </a:gs>
              </a:gsLst>
              <a:lin ang="3600000" scaled="0"/>
              <a:tileRect/>
            </a:gradFill>
            <a:ln w="3175">
              <a:noFill/>
            </a:ln>
            <a:effectLst>
              <a:outerShdw blurRad="1270000" dist="5842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85750">
                <a:defRPr/>
              </a:pPr>
              <a:endParaRPr lang="en-US" sz="1125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1878737" y="3491400"/>
              <a:ext cx="2398658" cy="1881111"/>
              <a:chOff x="1878737" y="3491400"/>
              <a:chExt cx="2398658" cy="1881111"/>
            </a:xfrm>
          </p:grpSpPr>
          <p:sp>
            <p:nvSpPr>
              <p:cNvPr id="60" name="Right Triangle 59"/>
              <p:cNvSpPr/>
              <p:nvPr/>
            </p:nvSpPr>
            <p:spPr bwMode="auto">
              <a:xfrm flipH="1">
                <a:off x="2129238" y="5156517"/>
                <a:ext cx="245448" cy="215994"/>
              </a:xfrm>
              <a:prstGeom prst="rt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85750">
                  <a:defRPr/>
                </a:pPr>
                <a:endParaRPr lang="en-US" sz="1125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61" name="Right Triangle 60"/>
              <p:cNvSpPr/>
              <p:nvPr/>
            </p:nvSpPr>
            <p:spPr bwMode="auto">
              <a:xfrm flipH="1">
                <a:off x="4031948" y="3491400"/>
                <a:ext cx="245447" cy="215994"/>
              </a:xfrm>
              <a:prstGeom prst="rt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85750">
                  <a:defRPr/>
                </a:pPr>
                <a:endParaRPr lang="en-US" sz="1125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 rot="19126099">
                <a:off x="1878737" y="3978377"/>
                <a:ext cx="2262047" cy="453136"/>
              </a:xfrm>
              <a:prstGeom prst="rect">
                <a:avLst/>
              </a:prstGeom>
            </p:spPr>
            <p:txBody>
              <a:bodyPr anchor="ctr">
                <a:spAutoFit/>
              </a:bodyPr>
              <a:lstStyle/>
              <a:p>
                <a:pPr algn="ctr" defTabSz="285750">
                  <a:defRPr/>
                </a:pPr>
                <a:r>
                  <a:rPr lang="en-US" sz="125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Mac</a:t>
                </a:r>
                <a:r>
                  <a:rPr lang="zh-CN" altLang="en-US" sz="125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端</a:t>
                </a:r>
                <a:r>
                  <a:rPr lang="zh-CN" altLang="en-US" sz="125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千牛</a:t>
                </a:r>
                <a:endParaRPr lang="zh-CN" altLang="en-US" sz="125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</p:grpSp>
      </p:grpSp>
      <p:sp>
        <p:nvSpPr>
          <p:cNvPr id="64" name="Rectangle 63"/>
          <p:cNvSpPr/>
          <p:nvPr/>
        </p:nvSpPr>
        <p:spPr bwMode="auto">
          <a:xfrm>
            <a:off x="6366199" y="4130773"/>
            <a:ext cx="4546337" cy="1223339"/>
          </a:xfrm>
          <a:prstGeom prst="rect">
            <a:avLst/>
          </a:prstGeom>
          <a:gradFill>
            <a:gsLst>
              <a:gs pos="200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path path="circle">
              <a:fillToRect l="50000" t="-80000" r="50000" b="180000"/>
            </a:path>
          </a:gradFill>
          <a:ln w="3175">
            <a:noFill/>
          </a:ln>
          <a:effectLst>
            <a:outerShdw blurRad="1270000" dist="901700" dir="5400000" sx="75000" sy="75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285750">
              <a:defRPr/>
            </a:pPr>
            <a:endParaRPr lang="en-US" sz="1125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5869166" y="3995777"/>
            <a:ext cx="1781950" cy="1175694"/>
            <a:chOff x="1579434" y="3491400"/>
            <a:chExt cx="2851120" cy="1881111"/>
          </a:xfrm>
        </p:grpSpPr>
        <p:sp>
          <p:nvSpPr>
            <p:cNvPr id="66" name="Trapezoid 2"/>
            <p:cNvSpPr/>
            <p:nvPr/>
          </p:nvSpPr>
          <p:spPr bwMode="auto">
            <a:xfrm rot="19191503">
              <a:off x="1579434" y="3870373"/>
              <a:ext cx="2851120" cy="661727"/>
            </a:xfrm>
            <a:custGeom>
              <a:avLst/>
              <a:gdLst>
                <a:gd name="connsiteX0" fmla="*/ 0 w 1828800"/>
                <a:gd name="connsiteY0" fmla="*/ 457200 h 457200"/>
                <a:gd name="connsiteX1" fmla="*/ 114300 w 1828800"/>
                <a:gd name="connsiteY1" fmla="*/ 0 h 457200"/>
                <a:gd name="connsiteX2" fmla="*/ 1714500 w 1828800"/>
                <a:gd name="connsiteY2" fmla="*/ 0 h 457200"/>
                <a:gd name="connsiteX3" fmla="*/ 1828800 w 1828800"/>
                <a:gd name="connsiteY3" fmla="*/ 457200 h 457200"/>
                <a:gd name="connsiteX4" fmla="*/ 0 w 1828800"/>
                <a:gd name="connsiteY4" fmla="*/ 457200 h 457200"/>
                <a:gd name="connsiteX0-1" fmla="*/ 0 w 1828800"/>
                <a:gd name="connsiteY0-2" fmla="*/ 463642 h 463642"/>
                <a:gd name="connsiteX1-3" fmla="*/ 402156 w 1828800"/>
                <a:gd name="connsiteY1-4" fmla="*/ 0 h 463642"/>
                <a:gd name="connsiteX2-5" fmla="*/ 1714500 w 1828800"/>
                <a:gd name="connsiteY2-6" fmla="*/ 6442 h 463642"/>
                <a:gd name="connsiteX3-7" fmla="*/ 1828800 w 1828800"/>
                <a:gd name="connsiteY3-8" fmla="*/ 463642 h 463642"/>
                <a:gd name="connsiteX4-9" fmla="*/ 0 w 1828800"/>
                <a:gd name="connsiteY4-10" fmla="*/ 463642 h 463642"/>
                <a:gd name="connsiteX0-11" fmla="*/ 0 w 2001385"/>
                <a:gd name="connsiteY0-12" fmla="*/ 463642 h 463642"/>
                <a:gd name="connsiteX1-13" fmla="*/ 402156 w 2001385"/>
                <a:gd name="connsiteY1-14" fmla="*/ 0 h 463642"/>
                <a:gd name="connsiteX2-15" fmla="*/ 1714500 w 2001385"/>
                <a:gd name="connsiteY2-16" fmla="*/ 6442 h 463642"/>
                <a:gd name="connsiteX3-17" fmla="*/ 2001385 w 2001385"/>
                <a:gd name="connsiteY3-18" fmla="*/ 426441 h 463642"/>
                <a:gd name="connsiteX4-19" fmla="*/ 0 w 2001385"/>
                <a:gd name="connsiteY4-20" fmla="*/ 463642 h 463642"/>
                <a:gd name="connsiteX0-21" fmla="*/ 0 w 2001385"/>
                <a:gd name="connsiteY0-22" fmla="*/ 463642 h 463642"/>
                <a:gd name="connsiteX1-23" fmla="*/ 402156 w 2001385"/>
                <a:gd name="connsiteY1-24" fmla="*/ 0 h 463642"/>
                <a:gd name="connsiteX2-25" fmla="*/ 1514076 w 2001385"/>
                <a:gd name="connsiteY2-26" fmla="*/ 7706 h 463642"/>
                <a:gd name="connsiteX3-27" fmla="*/ 2001385 w 2001385"/>
                <a:gd name="connsiteY3-28" fmla="*/ 426441 h 463642"/>
                <a:gd name="connsiteX4-29" fmla="*/ 0 w 2001385"/>
                <a:gd name="connsiteY4-30" fmla="*/ 463642 h 4636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001385" h="463642">
                  <a:moveTo>
                    <a:pt x="0" y="463642"/>
                  </a:moveTo>
                  <a:lnTo>
                    <a:pt x="402156" y="0"/>
                  </a:lnTo>
                  <a:lnTo>
                    <a:pt x="1514076" y="7706"/>
                  </a:lnTo>
                  <a:lnTo>
                    <a:pt x="2001385" y="426441"/>
                  </a:lnTo>
                  <a:lnTo>
                    <a:pt x="0" y="46364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42000">
                  <a:schemeClr val="bg1">
                    <a:lumMod val="95000"/>
                  </a:schemeClr>
                </a:gs>
                <a:gs pos="84000">
                  <a:schemeClr val="bg1"/>
                </a:gs>
              </a:gsLst>
              <a:lin ang="3600000" scaled="0"/>
              <a:tileRect/>
            </a:gradFill>
            <a:ln w="3175">
              <a:noFill/>
            </a:ln>
            <a:effectLst>
              <a:outerShdw blurRad="1270000" dist="5842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285750">
                <a:defRPr/>
              </a:pPr>
              <a:endParaRPr lang="en-US" sz="1125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grpSp>
          <p:nvGrpSpPr>
            <p:cNvPr id="67" name="Group 66"/>
            <p:cNvGrpSpPr/>
            <p:nvPr/>
          </p:nvGrpSpPr>
          <p:grpSpPr>
            <a:xfrm>
              <a:off x="1878737" y="3491400"/>
              <a:ext cx="2398658" cy="1881111"/>
              <a:chOff x="1878737" y="3491400"/>
              <a:chExt cx="2398658" cy="1881111"/>
            </a:xfrm>
          </p:grpSpPr>
          <p:sp>
            <p:nvSpPr>
              <p:cNvPr id="68" name="Right Triangle 67"/>
              <p:cNvSpPr/>
              <p:nvPr/>
            </p:nvSpPr>
            <p:spPr bwMode="auto">
              <a:xfrm flipH="1">
                <a:off x="2129238" y="5156517"/>
                <a:ext cx="245448" cy="215994"/>
              </a:xfrm>
              <a:prstGeom prst="rt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85750">
                  <a:defRPr/>
                </a:pPr>
                <a:endParaRPr lang="en-US" sz="1125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69" name="Right Triangle 68"/>
              <p:cNvSpPr/>
              <p:nvPr/>
            </p:nvSpPr>
            <p:spPr bwMode="auto">
              <a:xfrm flipH="1">
                <a:off x="4031948" y="3491400"/>
                <a:ext cx="245447" cy="215994"/>
              </a:xfrm>
              <a:prstGeom prst="rt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285750">
                  <a:defRPr/>
                </a:pPr>
                <a:endParaRPr lang="en-US" sz="1125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>
              <a:xfrm rot="19126099">
                <a:off x="1878737" y="3978377"/>
                <a:ext cx="2262047" cy="453136"/>
              </a:xfrm>
              <a:prstGeom prst="rect">
                <a:avLst/>
              </a:prstGeom>
            </p:spPr>
            <p:txBody>
              <a:bodyPr anchor="ctr">
                <a:spAutoFit/>
              </a:bodyPr>
              <a:lstStyle/>
              <a:p>
                <a:pPr algn="ctr" defTabSz="285750">
                  <a:defRPr/>
                </a:pPr>
                <a:r>
                  <a:rPr lang="zh-CN" altLang="en-US" sz="125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前端</a:t>
                </a:r>
                <a:r>
                  <a:rPr lang="zh-CN" altLang="en-US" sz="125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</a:rPr>
                  <a:t>架构</a:t>
                </a:r>
                <a:endParaRPr lang="zh-CN" altLang="en-US" sz="125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endParaRPr>
              </a:p>
            </p:txBody>
          </p:sp>
        </p:grpSp>
      </p:grpSp>
      <p:grpSp>
        <p:nvGrpSpPr>
          <p:cNvPr id="20" name="Group 19"/>
          <p:cNvGrpSpPr/>
          <p:nvPr/>
        </p:nvGrpSpPr>
        <p:grpSpPr>
          <a:xfrm>
            <a:off x="2992236" y="763726"/>
            <a:ext cx="6207528" cy="1326551"/>
            <a:chOff x="5410265" y="1172533"/>
            <a:chExt cx="9932044" cy="2122481"/>
          </a:xfrm>
        </p:grpSpPr>
        <p:sp>
          <p:nvSpPr>
            <p:cNvPr id="21" name="Text Placeholder 2"/>
            <p:cNvSpPr txBox="1"/>
            <p:nvPr/>
          </p:nvSpPr>
          <p:spPr>
            <a:xfrm>
              <a:off x="5410265" y="1645636"/>
              <a:ext cx="9932044" cy="1649378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3130">
                <a:spcBef>
                  <a:spcPts val="1000"/>
                </a:spcBef>
              </a:pPr>
              <a:r>
                <a:rPr lang="zh-CN" altLang="en-US" sz="3000" dirty="0">
                  <a:solidFill>
                    <a:prstClr val="white"/>
                  </a:solidFill>
                  <a:effectLst>
                    <a:outerShdw blurRad="1270000" dist="914400" dir="8100000" algn="tr" rotWithShape="0">
                      <a:prstClr val="black">
                        <a:alpha val="40000"/>
                      </a:prstClr>
                    </a:outerShdw>
                  </a:effectLst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重点工作</a:t>
              </a:r>
              <a:r>
                <a:rPr lang="zh-CN" altLang="en-US" sz="3000" dirty="0">
                  <a:solidFill>
                    <a:prstClr val="white"/>
                  </a:solidFill>
                  <a:effectLst>
                    <a:outerShdw blurRad="1270000" dist="914400" dir="8100000" algn="tr" rotWithShape="0">
                      <a:prstClr val="black">
                        <a:alpha val="40000"/>
                      </a:prstClr>
                    </a:outerShdw>
                  </a:effectLst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汇总</a:t>
              </a:r>
              <a:endParaRPr lang="zh-CN" altLang="en-US" sz="3000" dirty="0">
                <a:solidFill>
                  <a:prstClr val="white"/>
                </a:solidFill>
                <a:effectLst>
                  <a:outerShdw blurRad="1270000" dist="914400" dir="8100000" algn="tr" rotWithShape="0">
                    <a:prstClr val="black">
                      <a:alpha val="40000"/>
                    </a:prstClr>
                  </a:outerShdw>
                </a:effectLst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581201" y="1172533"/>
              <a:ext cx="3590544" cy="39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85750"/>
              <a:r>
                <a:rPr lang="en-US" sz="1000" spc="188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" panose="020B0502040204020203" pitchFamily="34" charset="0"/>
                </a:rPr>
                <a:t>SUMMERY OF KEYPOINT</a:t>
              </a:r>
              <a:r>
                <a:rPr lang="en-US" sz="1000" spc="188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" panose="020B0502040204020203" pitchFamily="34" charset="0"/>
                </a:rPr>
                <a:t>S</a:t>
              </a:r>
              <a:endParaRPr lang="en-US" sz="1000" spc="188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" panose="020B0502040204020203" pitchFamily="34" charset="0"/>
              </a:endParaRPr>
            </a:p>
          </p:txBody>
        </p:sp>
      </p:grpSp>
      <p:sp>
        <p:nvSpPr>
          <p:cNvPr id="73" name="Freeform 20"/>
          <p:cNvSpPr>
            <a:spLocks noChangeArrowheads="1"/>
          </p:cNvSpPr>
          <p:nvPr/>
        </p:nvSpPr>
        <p:spPr bwMode="auto">
          <a:xfrm>
            <a:off x="5021471" y="4562927"/>
            <a:ext cx="464586" cy="471176"/>
          </a:xfrm>
          <a:custGeom>
            <a:avLst/>
            <a:gdLst>
              <a:gd name="T0" fmla="*/ 211227 w 497"/>
              <a:gd name="T1" fmla="*/ 3596 h 505"/>
              <a:gd name="T2" fmla="*/ 211227 w 497"/>
              <a:gd name="T3" fmla="*/ 3596 h 505"/>
              <a:gd name="T4" fmla="*/ 203571 w 497"/>
              <a:gd name="T5" fmla="*/ 0 h 505"/>
              <a:gd name="T6" fmla="*/ 199518 w 497"/>
              <a:gd name="T7" fmla="*/ 7642 h 505"/>
              <a:gd name="T8" fmla="*/ 171594 w 497"/>
              <a:gd name="T9" fmla="*/ 75521 h 505"/>
              <a:gd name="T10" fmla="*/ 167541 w 497"/>
              <a:gd name="T11" fmla="*/ 63384 h 505"/>
              <a:gd name="T12" fmla="*/ 155831 w 497"/>
              <a:gd name="T13" fmla="*/ 59338 h 505"/>
              <a:gd name="T14" fmla="*/ 119350 w 497"/>
              <a:gd name="T15" fmla="*/ 59338 h 505"/>
              <a:gd name="T16" fmla="*/ 108091 w 497"/>
              <a:gd name="T17" fmla="*/ 63384 h 505"/>
              <a:gd name="T18" fmla="*/ 4053 w 497"/>
              <a:gd name="T19" fmla="*/ 134859 h 505"/>
              <a:gd name="T20" fmla="*/ 4053 w 497"/>
              <a:gd name="T21" fmla="*/ 151042 h 505"/>
              <a:gd name="T22" fmla="*/ 47740 w 497"/>
              <a:gd name="T23" fmla="*/ 218472 h 505"/>
              <a:gd name="T24" fmla="*/ 63954 w 497"/>
              <a:gd name="T25" fmla="*/ 222518 h 505"/>
              <a:gd name="T26" fmla="*/ 167541 w 497"/>
              <a:gd name="T27" fmla="*/ 146997 h 505"/>
              <a:gd name="T28" fmla="*/ 175648 w 497"/>
              <a:gd name="T29" fmla="*/ 138905 h 505"/>
              <a:gd name="T30" fmla="*/ 187357 w 497"/>
              <a:gd name="T31" fmla="*/ 102943 h 505"/>
              <a:gd name="T32" fmla="*/ 183754 w 497"/>
              <a:gd name="T33" fmla="*/ 91255 h 505"/>
              <a:gd name="T34" fmla="*/ 179701 w 497"/>
              <a:gd name="T35" fmla="*/ 83163 h 505"/>
              <a:gd name="T36" fmla="*/ 211227 w 497"/>
              <a:gd name="T37" fmla="*/ 3596 h 505"/>
              <a:gd name="T38" fmla="*/ 163487 w 497"/>
              <a:gd name="T39" fmla="*/ 111034 h 505"/>
              <a:gd name="T40" fmla="*/ 163487 w 497"/>
              <a:gd name="T41" fmla="*/ 111034 h 505"/>
              <a:gd name="T42" fmla="*/ 139617 w 497"/>
              <a:gd name="T43" fmla="*/ 102943 h 505"/>
              <a:gd name="T44" fmla="*/ 143671 w 497"/>
              <a:gd name="T45" fmla="*/ 79117 h 505"/>
              <a:gd name="T46" fmla="*/ 163487 w 497"/>
              <a:gd name="T47" fmla="*/ 79117 h 505"/>
              <a:gd name="T48" fmla="*/ 159884 w 497"/>
              <a:gd name="T49" fmla="*/ 83163 h 505"/>
              <a:gd name="T50" fmla="*/ 155831 w 497"/>
              <a:gd name="T51" fmla="*/ 91255 h 505"/>
              <a:gd name="T52" fmla="*/ 159884 w 497"/>
              <a:gd name="T53" fmla="*/ 95301 h 505"/>
              <a:gd name="T54" fmla="*/ 163487 w 497"/>
              <a:gd name="T55" fmla="*/ 95301 h 505"/>
              <a:gd name="T56" fmla="*/ 171594 w 497"/>
              <a:gd name="T57" fmla="*/ 91255 h 505"/>
              <a:gd name="T58" fmla="*/ 163487 w 497"/>
              <a:gd name="T59" fmla="*/ 111034 h 505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497" h="505">
                <a:moveTo>
                  <a:pt x="469" y="8"/>
                </a:moveTo>
                <a:lnTo>
                  <a:pt x="469" y="8"/>
                </a:lnTo>
                <a:cubicBezTo>
                  <a:pt x="469" y="8"/>
                  <a:pt x="461" y="0"/>
                  <a:pt x="452" y="0"/>
                </a:cubicBezTo>
                <a:cubicBezTo>
                  <a:pt x="443" y="8"/>
                  <a:pt x="443" y="17"/>
                  <a:pt x="443" y="17"/>
                </a:cubicBezTo>
                <a:cubicBezTo>
                  <a:pt x="461" y="88"/>
                  <a:pt x="416" y="141"/>
                  <a:pt x="381" y="168"/>
                </a:cubicBezTo>
                <a:cubicBezTo>
                  <a:pt x="372" y="141"/>
                  <a:pt x="372" y="141"/>
                  <a:pt x="372" y="141"/>
                </a:cubicBezTo>
                <a:cubicBezTo>
                  <a:pt x="363" y="141"/>
                  <a:pt x="355" y="132"/>
                  <a:pt x="346" y="132"/>
                </a:cubicBezTo>
                <a:cubicBezTo>
                  <a:pt x="265" y="132"/>
                  <a:pt x="265" y="132"/>
                  <a:pt x="265" y="132"/>
                </a:cubicBezTo>
                <a:cubicBezTo>
                  <a:pt x="257" y="132"/>
                  <a:pt x="248" y="132"/>
                  <a:pt x="240" y="141"/>
                </a:cubicBezTo>
                <a:cubicBezTo>
                  <a:pt x="9" y="300"/>
                  <a:pt x="9" y="300"/>
                  <a:pt x="9" y="300"/>
                </a:cubicBezTo>
                <a:cubicBezTo>
                  <a:pt x="0" y="309"/>
                  <a:pt x="0" y="327"/>
                  <a:pt x="9" y="336"/>
                </a:cubicBezTo>
                <a:cubicBezTo>
                  <a:pt x="106" y="486"/>
                  <a:pt x="106" y="486"/>
                  <a:pt x="106" y="486"/>
                </a:cubicBezTo>
                <a:cubicBezTo>
                  <a:pt x="115" y="504"/>
                  <a:pt x="133" y="495"/>
                  <a:pt x="142" y="495"/>
                </a:cubicBezTo>
                <a:cubicBezTo>
                  <a:pt x="372" y="327"/>
                  <a:pt x="372" y="327"/>
                  <a:pt x="372" y="327"/>
                </a:cubicBezTo>
                <a:cubicBezTo>
                  <a:pt x="381" y="327"/>
                  <a:pt x="390" y="309"/>
                  <a:pt x="390" y="309"/>
                </a:cubicBezTo>
                <a:cubicBezTo>
                  <a:pt x="416" y="229"/>
                  <a:pt x="416" y="229"/>
                  <a:pt x="416" y="229"/>
                </a:cubicBezTo>
                <a:cubicBezTo>
                  <a:pt x="416" y="221"/>
                  <a:pt x="416" y="212"/>
                  <a:pt x="408" y="203"/>
                </a:cubicBezTo>
                <a:cubicBezTo>
                  <a:pt x="399" y="185"/>
                  <a:pt x="399" y="185"/>
                  <a:pt x="399" y="185"/>
                </a:cubicBezTo>
                <a:cubicBezTo>
                  <a:pt x="452" y="150"/>
                  <a:pt x="496" y="88"/>
                  <a:pt x="469" y="8"/>
                </a:cubicBezTo>
                <a:close/>
                <a:moveTo>
                  <a:pt x="363" y="247"/>
                </a:moveTo>
                <a:lnTo>
                  <a:pt x="363" y="247"/>
                </a:lnTo>
                <a:cubicBezTo>
                  <a:pt x="346" y="256"/>
                  <a:pt x="319" y="256"/>
                  <a:pt x="310" y="229"/>
                </a:cubicBezTo>
                <a:cubicBezTo>
                  <a:pt x="293" y="212"/>
                  <a:pt x="301" y="194"/>
                  <a:pt x="319" y="176"/>
                </a:cubicBezTo>
                <a:cubicBezTo>
                  <a:pt x="328" y="168"/>
                  <a:pt x="346" y="168"/>
                  <a:pt x="363" y="176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46" y="185"/>
                  <a:pt x="337" y="194"/>
                  <a:pt x="346" y="203"/>
                </a:cubicBezTo>
                <a:cubicBezTo>
                  <a:pt x="346" y="212"/>
                  <a:pt x="355" y="212"/>
                  <a:pt x="355" y="212"/>
                </a:cubicBezTo>
                <a:cubicBezTo>
                  <a:pt x="363" y="212"/>
                  <a:pt x="363" y="212"/>
                  <a:pt x="363" y="212"/>
                </a:cubicBezTo>
                <a:cubicBezTo>
                  <a:pt x="372" y="212"/>
                  <a:pt x="372" y="212"/>
                  <a:pt x="381" y="203"/>
                </a:cubicBezTo>
                <a:cubicBezTo>
                  <a:pt x="381" y="221"/>
                  <a:pt x="372" y="238"/>
                  <a:pt x="363" y="2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74" name="Freeform 24"/>
          <p:cNvSpPr>
            <a:spLocks noChangeArrowheads="1"/>
          </p:cNvSpPr>
          <p:nvPr/>
        </p:nvSpPr>
        <p:spPr bwMode="auto">
          <a:xfrm>
            <a:off x="10129360" y="2908471"/>
            <a:ext cx="464586" cy="369031"/>
          </a:xfrm>
          <a:custGeom>
            <a:avLst/>
            <a:gdLst>
              <a:gd name="T0" fmla="*/ 111694 w 497"/>
              <a:gd name="T1" fmla="*/ 66842 h 399"/>
              <a:gd name="T2" fmla="*/ 111694 w 497"/>
              <a:gd name="T3" fmla="*/ 66842 h 399"/>
              <a:gd name="T4" fmla="*/ 79717 w 497"/>
              <a:gd name="T5" fmla="*/ 98481 h 399"/>
              <a:gd name="T6" fmla="*/ 111694 w 497"/>
              <a:gd name="T7" fmla="*/ 130119 h 399"/>
              <a:gd name="T8" fmla="*/ 143671 w 497"/>
              <a:gd name="T9" fmla="*/ 98481 h 399"/>
              <a:gd name="T10" fmla="*/ 111694 w 497"/>
              <a:gd name="T11" fmla="*/ 66842 h 399"/>
              <a:gd name="T12" fmla="*/ 199067 w 497"/>
              <a:gd name="T13" fmla="*/ 31193 h 399"/>
              <a:gd name="T14" fmla="*/ 199067 w 497"/>
              <a:gd name="T15" fmla="*/ 31193 h 399"/>
              <a:gd name="T16" fmla="*/ 175197 w 497"/>
              <a:gd name="T17" fmla="*/ 31193 h 399"/>
              <a:gd name="T18" fmla="*/ 163487 w 497"/>
              <a:gd name="T19" fmla="*/ 27182 h 399"/>
              <a:gd name="T20" fmla="*/ 159434 w 497"/>
              <a:gd name="T21" fmla="*/ 3565 h 399"/>
              <a:gd name="T22" fmla="*/ 147274 w 497"/>
              <a:gd name="T23" fmla="*/ 0 h 399"/>
              <a:gd name="T24" fmla="*/ 71610 w 497"/>
              <a:gd name="T25" fmla="*/ 0 h 399"/>
              <a:gd name="T26" fmla="*/ 63954 w 497"/>
              <a:gd name="T27" fmla="*/ 3565 h 399"/>
              <a:gd name="T28" fmla="*/ 55397 w 497"/>
              <a:gd name="T29" fmla="*/ 27182 h 399"/>
              <a:gd name="T30" fmla="*/ 47740 w 497"/>
              <a:gd name="T31" fmla="*/ 31193 h 399"/>
              <a:gd name="T32" fmla="*/ 23870 w 497"/>
              <a:gd name="T33" fmla="*/ 31193 h 399"/>
              <a:gd name="T34" fmla="*/ 0 w 497"/>
              <a:gd name="T35" fmla="*/ 54811 h 399"/>
              <a:gd name="T36" fmla="*/ 0 w 497"/>
              <a:gd name="T37" fmla="*/ 153737 h 399"/>
              <a:gd name="T38" fmla="*/ 23870 w 497"/>
              <a:gd name="T39" fmla="*/ 177354 h 399"/>
              <a:gd name="T40" fmla="*/ 199067 w 497"/>
              <a:gd name="T41" fmla="*/ 177354 h 399"/>
              <a:gd name="T42" fmla="*/ 223388 w 497"/>
              <a:gd name="T43" fmla="*/ 153737 h 399"/>
              <a:gd name="T44" fmla="*/ 223388 w 497"/>
              <a:gd name="T45" fmla="*/ 54811 h 399"/>
              <a:gd name="T46" fmla="*/ 199067 w 497"/>
              <a:gd name="T47" fmla="*/ 31193 h 399"/>
              <a:gd name="T48" fmla="*/ 111694 w 497"/>
              <a:gd name="T49" fmla="*/ 153737 h 399"/>
              <a:gd name="T50" fmla="*/ 111694 w 497"/>
              <a:gd name="T51" fmla="*/ 153737 h 399"/>
              <a:gd name="T52" fmla="*/ 55397 w 497"/>
              <a:gd name="T53" fmla="*/ 98481 h 399"/>
              <a:gd name="T54" fmla="*/ 111694 w 497"/>
              <a:gd name="T55" fmla="*/ 43225 h 399"/>
              <a:gd name="T56" fmla="*/ 167541 w 497"/>
              <a:gd name="T57" fmla="*/ 98481 h 399"/>
              <a:gd name="T58" fmla="*/ 111694 w 497"/>
              <a:gd name="T59" fmla="*/ 153737 h 399"/>
              <a:gd name="T60" fmla="*/ 191411 w 497"/>
              <a:gd name="T61" fmla="*/ 70853 h 399"/>
              <a:gd name="T62" fmla="*/ 191411 w 497"/>
              <a:gd name="T63" fmla="*/ 70853 h 399"/>
              <a:gd name="T64" fmla="*/ 183304 w 497"/>
              <a:gd name="T65" fmla="*/ 62832 h 399"/>
              <a:gd name="T66" fmla="*/ 191411 w 497"/>
              <a:gd name="T67" fmla="*/ 54811 h 399"/>
              <a:gd name="T68" fmla="*/ 199067 w 497"/>
              <a:gd name="T69" fmla="*/ 62832 h 399"/>
              <a:gd name="T70" fmla="*/ 191411 w 497"/>
              <a:gd name="T71" fmla="*/ 70853 h 399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497" h="399">
                <a:moveTo>
                  <a:pt x="248" y="150"/>
                </a:moveTo>
                <a:lnTo>
                  <a:pt x="248" y="150"/>
                </a:lnTo>
                <a:cubicBezTo>
                  <a:pt x="203" y="150"/>
                  <a:pt x="177" y="176"/>
                  <a:pt x="177" y="221"/>
                </a:cubicBezTo>
                <a:cubicBezTo>
                  <a:pt x="177" y="266"/>
                  <a:pt x="203" y="292"/>
                  <a:pt x="248" y="292"/>
                </a:cubicBezTo>
                <a:cubicBezTo>
                  <a:pt x="292" y="292"/>
                  <a:pt x="319" y="266"/>
                  <a:pt x="319" y="221"/>
                </a:cubicBezTo>
                <a:cubicBezTo>
                  <a:pt x="319" y="176"/>
                  <a:pt x="292" y="150"/>
                  <a:pt x="248" y="150"/>
                </a:cubicBezTo>
                <a:close/>
                <a:moveTo>
                  <a:pt x="442" y="70"/>
                </a:moveTo>
                <a:lnTo>
                  <a:pt x="442" y="70"/>
                </a:lnTo>
                <a:cubicBezTo>
                  <a:pt x="389" y="70"/>
                  <a:pt x="389" y="70"/>
                  <a:pt x="389" y="70"/>
                </a:cubicBezTo>
                <a:cubicBezTo>
                  <a:pt x="380" y="70"/>
                  <a:pt x="372" y="70"/>
                  <a:pt x="363" y="61"/>
                </a:cubicBezTo>
                <a:cubicBezTo>
                  <a:pt x="354" y="8"/>
                  <a:pt x="354" y="8"/>
                  <a:pt x="354" y="8"/>
                </a:cubicBezTo>
                <a:cubicBezTo>
                  <a:pt x="345" y="8"/>
                  <a:pt x="336" y="0"/>
                  <a:pt x="327" y="0"/>
                </a:cubicBezTo>
                <a:cubicBezTo>
                  <a:pt x="159" y="0"/>
                  <a:pt x="159" y="0"/>
                  <a:pt x="159" y="0"/>
                </a:cubicBezTo>
                <a:cubicBezTo>
                  <a:pt x="159" y="0"/>
                  <a:pt x="150" y="8"/>
                  <a:pt x="142" y="8"/>
                </a:cubicBezTo>
                <a:cubicBezTo>
                  <a:pt x="123" y="61"/>
                  <a:pt x="123" y="61"/>
                  <a:pt x="123" y="61"/>
                </a:cubicBezTo>
                <a:cubicBezTo>
                  <a:pt x="123" y="70"/>
                  <a:pt x="115" y="70"/>
                  <a:pt x="106" y="70"/>
                </a:cubicBezTo>
                <a:cubicBezTo>
                  <a:pt x="53" y="70"/>
                  <a:pt x="53" y="70"/>
                  <a:pt x="53" y="70"/>
                </a:cubicBezTo>
                <a:cubicBezTo>
                  <a:pt x="17" y="70"/>
                  <a:pt x="0" y="97"/>
                  <a:pt x="0" y="123"/>
                </a:cubicBezTo>
                <a:cubicBezTo>
                  <a:pt x="0" y="345"/>
                  <a:pt x="0" y="345"/>
                  <a:pt x="0" y="345"/>
                </a:cubicBezTo>
                <a:cubicBezTo>
                  <a:pt x="0" y="372"/>
                  <a:pt x="17" y="398"/>
                  <a:pt x="53" y="398"/>
                </a:cubicBezTo>
                <a:cubicBezTo>
                  <a:pt x="442" y="398"/>
                  <a:pt x="442" y="398"/>
                  <a:pt x="442" y="398"/>
                </a:cubicBezTo>
                <a:cubicBezTo>
                  <a:pt x="470" y="398"/>
                  <a:pt x="496" y="372"/>
                  <a:pt x="496" y="345"/>
                </a:cubicBezTo>
                <a:cubicBezTo>
                  <a:pt x="496" y="123"/>
                  <a:pt x="496" y="123"/>
                  <a:pt x="496" y="123"/>
                </a:cubicBezTo>
                <a:cubicBezTo>
                  <a:pt x="496" y="97"/>
                  <a:pt x="470" y="70"/>
                  <a:pt x="442" y="70"/>
                </a:cubicBezTo>
                <a:close/>
                <a:moveTo>
                  <a:pt x="248" y="345"/>
                </a:moveTo>
                <a:lnTo>
                  <a:pt x="248" y="345"/>
                </a:lnTo>
                <a:cubicBezTo>
                  <a:pt x="177" y="345"/>
                  <a:pt x="123" y="292"/>
                  <a:pt x="123" y="221"/>
                </a:cubicBezTo>
                <a:cubicBezTo>
                  <a:pt x="123" y="150"/>
                  <a:pt x="177" y="97"/>
                  <a:pt x="248" y="97"/>
                </a:cubicBezTo>
                <a:cubicBezTo>
                  <a:pt x="319" y="97"/>
                  <a:pt x="372" y="150"/>
                  <a:pt x="372" y="221"/>
                </a:cubicBezTo>
                <a:cubicBezTo>
                  <a:pt x="372" y="292"/>
                  <a:pt x="319" y="345"/>
                  <a:pt x="248" y="345"/>
                </a:cubicBezTo>
                <a:close/>
                <a:moveTo>
                  <a:pt x="425" y="159"/>
                </a:moveTo>
                <a:lnTo>
                  <a:pt x="425" y="159"/>
                </a:lnTo>
                <a:cubicBezTo>
                  <a:pt x="416" y="159"/>
                  <a:pt x="407" y="150"/>
                  <a:pt x="407" y="141"/>
                </a:cubicBezTo>
                <a:cubicBezTo>
                  <a:pt x="407" y="132"/>
                  <a:pt x="416" y="123"/>
                  <a:pt x="425" y="123"/>
                </a:cubicBezTo>
                <a:cubicBezTo>
                  <a:pt x="433" y="123"/>
                  <a:pt x="442" y="132"/>
                  <a:pt x="442" y="141"/>
                </a:cubicBezTo>
                <a:cubicBezTo>
                  <a:pt x="442" y="150"/>
                  <a:pt x="433" y="159"/>
                  <a:pt x="425" y="1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75" name="Freeform 29"/>
          <p:cNvSpPr>
            <a:spLocks noChangeArrowheads="1"/>
          </p:cNvSpPr>
          <p:nvPr/>
        </p:nvSpPr>
        <p:spPr bwMode="auto">
          <a:xfrm>
            <a:off x="5046183" y="2855003"/>
            <a:ext cx="415161" cy="428341"/>
          </a:xfrm>
          <a:custGeom>
            <a:avLst/>
            <a:gdLst>
              <a:gd name="T0" fmla="*/ 111726 w 444"/>
              <a:gd name="T1" fmla="*/ 150538 h 462"/>
              <a:gd name="T2" fmla="*/ 111726 w 444"/>
              <a:gd name="T3" fmla="*/ 150538 h 462"/>
              <a:gd name="T4" fmla="*/ 144162 w 444"/>
              <a:gd name="T5" fmla="*/ 114802 h 462"/>
              <a:gd name="T6" fmla="*/ 199574 w 444"/>
              <a:gd name="T7" fmla="*/ 31716 h 462"/>
              <a:gd name="T8" fmla="*/ 191916 w 444"/>
              <a:gd name="T9" fmla="*/ 23675 h 462"/>
              <a:gd name="T10" fmla="*/ 155875 w 444"/>
              <a:gd name="T11" fmla="*/ 23675 h 462"/>
              <a:gd name="T12" fmla="*/ 100013 w 444"/>
              <a:gd name="T13" fmla="*/ 0 h 462"/>
              <a:gd name="T14" fmla="*/ 44150 w 444"/>
              <a:gd name="T15" fmla="*/ 23675 h 462"/>
              <a:gd name="T16" fmla="*/ 8109 w 444"/>
              <a:gd name="T17" fmla="*/ 23675 h 462"/>
              <a:gd name="T18" fmla="*/ 0 w 444"/>
              <a:gd name="T19" fmla="*/ 31716 h 462"/>
              <a:gd name="T20" fmla="*/ 55863 w 444"/>
              <a:gd name="T21" fmla="*/ 114802 h 462"/>
              <a:gd name="T22" fmla="*/ 87849 w 444"/>
              <a:gd name="T23" fmla="*/ 150538 h 462"/>
              <a:gd name="T24" fmla="*/ 87849 w 444"/>
              <a:gd name="T25" fmla="*/ 166172 h 462"/>
              <a:gd name="T26" fmla="*/ 48204 w 444"/>
              <a:gd name="T27" fmla="*/ 185827 h 462"/>
              <a:gd name="T28" fmla="*/ 100013 w 444"/>
              <a:gd name="T29" fmla="*/ 205928 h 462"/>
              <a:gd name="T30" fmla="*/ 147766 w 444"/>
              <a:gd name="T31" fmla="*/ 185827 h 462"/>
              <a:gd name="T32" fmla="*/ 111726 w 444"/>
              <a:gd name="T33" fmla="*/ 166172 h 462"/>
              <a:gd name="T34" fmla="*/ 111726 w 444"/>
              <a:gd name="T35" fmla="*/ 150538 h 462"/>
              <a:gd name="T36" fmla="*/ 144162 w 444"/>
              <a:gd name="T37" fmla="*/ 94700 h 462"/>
              <a:gd name="T38" fmla="*/ 144162 w 444"/>
              <a:gd name="T39" fmla="*/ 94700 h 462"/>
              <a:gd name="T40" fmla="*/ 155875 w 444"/>
              <a:gd name="T41" fmla="*/ 39756 h 462"/>
              <a:gd name="T42" fmla="*/ 183807 w 444"/>
              <a:gd name="T43" fmla="*/ 39756 h 462"/>
              <a:gd name="T44" fmla="*/ 144162 w 444"/>
              <a:gd name="T45" fmla="*/ 94700 h 462"/>
              <a:gd name="T46" fmla="*/ 100013 w 444"/>
              <a:gd name="T47" fmla="*/ 16081 h 462"/>
              <a:gd name="T48" fmla="*/ 100013 w 444"/>
              <a:gd name="T49" fmla="*/ 16081 h 462"/>
              <a:gd name="T50" fmla="*/ 144162 w 444"/>
              <a:gd name="T51" fmla="*/ 31716 h 462"/>
              <a:gd name="T52" fmla="*/ 100013 w 444"/>
              <a:gd name="T53" fmla="*/ 51370 h 462"/>
              <a:gd name="T54" fmla="*/ 55863 w 444"/>
              <a:gd name="T55" fmla="*/ 31716 h 462"/>
              <a:gd name="T56" fmla="*/ 100013 w 444"/>
              <a:gd name="T57" fmla="*/ 16081 h 462"/>
              <a:gd name="T58" fmla="*/ 16218 w 444"/>
              <a:gd name="T59" fmla="*/ 39756 h 462"/>
              <a:gd name="T60" fmla="*/ 16218 w 444"/>
              <a:gd name="T61" fmla="*/ 39756 h 462"/>
              <a:gd name="T62" fmla="*/ 44150 w 444"/>
              <a:gd name="T63" fmla="*/ 39756 h 462"/>
              <a:gd name="T64" fmla="*/ 55863 w 444"/>
              <a:gd name="T65" fmla="*/ 94700 h 462"/>
              <a:gd name="T66" fmla="*/ 16218 w 444"/>
              <a:gd name="T67" fmla="*/ 39756 h 46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76" name="Freeform 154"/>
          <p:cNvSpPr>
            <a:spLocks noChangeArrowheads="1"/>
          </p:cNvSpPr>
          <p:nvPr/>
        </p:nvSpPr>
        <p:spPr bwMode="auto">
          <a:xfrm>
            <a:off x="10195260" y="4572812"/>
            <a:ext cx="332786" cy="451404"/>
          </a:xfrm>
          <a:custGeom>
            <a:avLst/>
            <a:gdLst>
              <a:gd name="T0" fmla="*/ 156272 w 355"/>
              <a:gd name="T1" fmla="*/ 58950 h 487"/>
              <a:gd name="T2" fmla="*/ 156272 w 355"/>
              <a:gd name="T3" fmla="*/ 58950 h 487"/>
              <a:gd name="T4" fmla="*/ 52392 w 355"/>
              <a:gd name="T5" fmla="*/ 7592 h 487"/>
              <a:gd name="T6" fmla="*/ 4065 w 355"/>
              <a:gd name="T7" fmla="*/ 23669 h 487"/>
              <a:gd name="T8" fmla="*/ 0 w 355"/>
              <a:gd name="T9" fmla="*/ 35280 h 487"/>
              <a:gd name="T10" fmla="*/ 4065 w 355"/>
              <a:gd name="T11" fmla="*/ 154073 h 487"/>
              <a:gd name="T12" fmla="*/ 8130 w 355"/>
              <a:gd name="T13" fmla="*/ 162111 h 487"/>
              <a:gd name="T14" fmla="*/ 100267 w 355"/>
              <a:gd name="T15" fmla="*/ 217041 h 487"/>
              <a:gd name="T16" fmla="*/ 104332 w 355"/>
              <a:gd name="T17" fmla="*/ 217041 h 487"/>
              <a:gd name="T18" fmla="*/ 108397 w 355"/>
              <a:gd name="T19" fmla="*/ 217041 h 487"/>
              <a:gd name="T20" fmla="*/ 112010 w 355"/>
              <a:gd name="T21" fmla="*/ 213469 h 487"/>
              <a:gd name="T22" fmla="*/ 112010 w 355"/>
              <a:gd name="T23" fmla="*/ 90657 h 487"/>
              <a:gd name="T24" fmla="*/ 108397 w 355"/>
              <a:gd name="T25" fmla="*/ 82619 h 487"/>
              <a:gd name="T26" fmla="*/ 19873 w 355"/>
              <a:gd name="T27" fmla="*/ 31261 h 487"/>
              <a:gd name="T28" fmla="*/ 32067 w 355"/>
              <a:gd name="T29" fmla="*/ 23669 h 487"/>
              <a:gd name="T30" fmla="*/ 48327 w 355"/>
              <a:gd name="T31" fmla="*/ 19650 h 487"/>
              <a:gd name="T32" fmla="*/ 135948 w 355"/>
              <a:gd name="T33" fmla="*/ 66988 h 487"/>
              <a:gd name="T34" fmla="*/ 140013 w 355"/>
              <a:gd name="T35" fmla="*/ 71007 h 487"/>
              <a:gd name="T36" fmla="*/ 140013 w 355"/>
              <a:gd name="T37" fmla="*/ 189800 h 487"/>
              <a:gd name="T38" fmla="*/ 148142 w 355"/>
              <a:gd name="T39" fmla="*/ 197392 h 487"/>
              <a:gd name="T40" fmla="*/ 159885 w 355"/>
              <a:gd name="T41" fmla="*/ 189800 h 487"/>
              <a:gd name="T42" fmla="*/ 159885 w 355"/>
              <a:gd name="T43" fmla="*/ 62969 h 487"/>
              <a:gd name="T44" fmla="*/ 156272 w 355"/>
              <a:gd name="T45" fmla="*/ 58950 h 4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355" h="487">
                <a:moveTo>
                  <a:pt x="346" y="132"/>
                </a:moveTo>
                <a:lnTo>
                  <a:pt x="346" y="132"/>
                </a:lnTo>
                <a:cubicBezTo>
                  <a:pt x="116" y="17"/>
                  <a:pt x="116" y="17"/>
                  <a:pt x="116" y="17"/>
                </a:cubicBezTo>
                <a:cubicBezTo>
                  <a:pt x="89" y="0"/>
                  <a:pt x="27" y="25"/>
                  <a:pt x="9" y="53"/>
                </a:cubicBezTo>
                <a:cubicBezTo>
                  <a:pt x="0" y="70"/>
                  <a:pt x="0" y="79"/>
                  <a:pt x="0" y="79"/>
                </a:cubicBezTo>
                <a:cubicBezTo>
                  <a:pt x="9" y="345"/>
                  <a:pt x="9" y="345"/>
                  <a:pt x="9" y="345"/>
                </a:cubicBezTo>
                <a:cubicBezTo>
                  <a:pt x="9" y="345"/>
                  <a:pt x="18" y="354"/>
                  <a:pt x="18" y="363"/>
                </a:cubicBezTo>
                <a:cubicBezTo>
                  <a:pt x="36" y="363"/>
                  <a:pt x="222" y="486"/>
                  <a:pt x="222" y="486"/>
                </a:cubicBezTo>
                <a:cubicBezTo>
                  <a:pt x="231" y="486"/>
                  <a:pt x="231" y="486"/>
                  <a:pt x="231" y="486"/>
                </a:cubicBezTo>
                <a:cubicBezTo>
                  <a:pt x="240" y="486"/>
                  <a:pt x="240" y="486"/>
                  <a:pt x="240" y="486"/>
                </a:cubicBezTo>
                <a:cubicBezTo>
                  <a:pt x="248" y="486"/>
                  <a:pt x="248" y="478"/>
                  <a:pt x="248" y="478"/>
                </a:cubicBezTo>
                <a:cubicBezTo>
                  <a:pt x="248" y="203"/>
                  <a:pt x="248" y="203"/>
                  <a:pt x="248" y="203"/>
                </a:cubicBezTo>
                <a:cubicBezTo>
                  <a:pt x="248" y="194"/>
                  <a:pt x="248" y="194"/>
                  <a:pt x="240" y="185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53" y="61"/>
                  <a:pt x="71" y="53"/>
                </a:cubicBezTo>
                <a:cubicBezTo>
                  <a:pt x="89" y="44"/>
                  <a:pt x="97" y="44"/>
                  <a:pt x="107" y="44"/>
                </a:cubicBezTo>
                <a:cubicBezTo>
                  <a:pt x="107" y="44"/>
                  <a:pt x="293" y="150"/>
                  <a:pt x="301" y="150"/>
                </a:cubicBezTo>
                <a:cubicBezTo>
                  <a:pt x="310" y="159"/>
                  <a:pt x="310" y="159"/>
                  <a:pt x="310" y="159"/>
                </a:cubicBezTo>
                <a:cubicBezTo>
                  <a:pt x="310" y="168"/>
                  <a:pt x="310" y="425"/>
                  <a:pt x="310" y="425"/>
                </a:cubicBezTo>
                <a:cubicBezTo>
                  <a:pt x="310" y="433"/>
                  <a:pt x="319" y="442"/>
                  <a:pt x="328" y="442"/>
                </a:cubicBezTo>
                <a:cubicBezTo>
                  <a:pt x="337" y="442"/>
                  <a:pt x="354" y="433"/>
                  <a:pt x="354" y="425"/>
                </a:cubicBezTo>
                <a:cubicBezTo>
                  <a:pt x="354" y="141"/>
                  <a:pt x="354" y="141"/>
                  <a:pt x="354" y="141"/>
                </a:cubicBezTo>
                <a:lnTo>
                  <a:pt x="346" y="132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21431" tIns="10716" rIns="21431" bIns="10716" anchor="ctr"/>
          <a:lstStyle/>
          <a:p>
            <a:pPr defTabSz="285750"/>
            <a:endParaRPr lang="en-US" sz="1125" dirty="0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096111" y="2763321"/>
            <a:ext cx="2752657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甩手项目使用了比较前沿的前端技术栈，前端部分开发使用了</a:t>
            </a:r>
            <a:r>
              <a:rPr lang="en-US" altLang="zh-CN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 Typescript 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和</a:t>
            </a:r>
            <a:r>
              <a:rPr lang="en-US" altLang="zh-CN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 Vue3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。在开发的过程中体会到</a:t>
            </a:r>
            <a:r>
              <a:rPr lang="en-US" altLang="zh-CN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 Typescript 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和</a:t>
            </a:r>
            <a:r>
              <a:rPr lang="en-US" altLang="zh-CN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 Javascript 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的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区别。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179288" y="2763321"/>
            <a:ext cx="2752657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参与了短视频模块的开发，协助把</a:t>
            </a:r>
            <a:r>
              <a:rPr lang="en-US" altLang="zh-CN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 Vue3 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项目加入到新营销项目并顺利运行。参与部分功能模块的</a:t>
            </a:r>
            <a:r>
              <a:rPr lang="en-US" altLang="zh-CN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bug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修复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工作。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2096111" y="4446425"/>
            <a:ext cx="275265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配合测试同学一起解决</a:t>
            </a:r>
            <a:r>
              <a:rPr lang="en-US" altLang="zh-CN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Mac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端千牛的兼容性调整，并修复部分遗留</a:t>
            </a:r>
            <a:r>
              <a:rPr lang="en-US" altLang="zh-CN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bug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。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179288" y="4446425"/>
            <a:ext cx="2752657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85750">
              <a:lnSpc>
                <a:spcPct val="120000"/>
              </a:lnSpc>
            </a:pP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在同事们的指导下，了解到了微前端</a:t>
            </a:r>
            <a:r>
              <a:rPr lang="en-US" altLang="zh-CN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qiankun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框架。了解了架构在项目中的主要作用，同时也推荐了几个前端</a:t>
            </a:r>
            <a:r>
              <a:rPr lang="zh-CN" altLang="en-US" sz="100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rPr>
              <a:t>框架。</a:t>
            </a:r>
            <a:endParaRPr lang="zh-CN" altLang="en-US" sz="100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Segoe UI Light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" r="1662"/>
          <a:stretch>
            <a:fillRect/>
          </a:stretch>
        </p:blipFill>
        <p:spPr/>
      </p:pic>
      <p:pic>
        <p:nvPicPr>
          <p:cNvPr id="11" name="图片占位符 10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" r="1662"/>
          <a:stretch>
            <a:fillRect/>
          </a:stretch>
        </p:blipFill>
        <p:spPr/>
      </p:pic>
      <p:sp>
        <p:nvSpPr>
          <p:cNvPr id="3" name="Rectangle: Rounded Corners 2"/>
          <p:cNvSpPr/>
          <p:nvPr/>
        </p:nvSpPr>
        <p:spPr>
          <a:xfrm>
            <a:off x="3005228" y="1235178"/>
            <a:ext cx="2678802" cy="2098859"/>
          </a:xfrm>
          <a:prstGeom prst="roundRect">
            <a:avLst>
              <a:gd name="adj" fmla="val 4365"/>
            </a:avLst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2700000" scaled="1"/>
          </a:gradFill>
          <a:ln>
            <a:noFill/>
          </a:ln>
          <a:effectLst>
            <a:outerShdw blurRad="1270000" dist="13716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75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248376" y="1514170"/>
            <a:ext cx="2192509" cy="1478562"/>
            <a:chOff x="984877" y="4259387"/>
            <a:chExt cx="2174413" cy="1466358"/>
          </a:xfrm>
        </p:grpSpPr>
        <p:sp>
          <p:nvSpPr>
            <p:cNvPr id="5" name="Text Placeholder 2"/>
            <p:cNvSpPr txBox="1"/>
            <p:nvPr/>
          </p:nvSpPr>
          <p:spPr>
            <a:xfrm>
              <a:off x="984877" y="4259387"/>
              <a:ext cx="2041063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130">
                <a:spcBef>
                  <a:spcPts val="1000"/>
                </a:spcBef>
              </a:pPr>
              <a:r>
                <a:rPr lang="zh-CN" altLang="en-US" sz="2750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个人优势</a:t>
              </a:r>
              <a:endParaRPr lang="id-ID" sz="125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984877" y="4808816"/>
              <a:ext cx="2174413" cy="9169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285750">
                <a:lnSpc>
                  <a:spcPct val="120000"/>
                </a:lnSpc>
              </a:pPr>
              <a:r>
                <a:rPr 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1. 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工作积极，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思维活跃</a:t>
              </a:r>
              <a:endPara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endParaRPr>
            </a:p>
            <a:p>
              <a:pPr defTabSz="285750">
                <a:lnSpc>
                  <a:spcPct val="120000"/>
                </a:lnSpc>
              </a:pPr>
              <a:r>
                <a:rPr lang="en-US" altLang="zh-CN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2. 对技术保持着虚心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和好奇</a:t>
              </a:r>
              <a:endParaRPr lang="en-US" altLang="zh-CN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endParaRPr>
            </a:p>
            <a:p>
              <a:pPr defTabSz="285750">
                <a:lnSpc>
                  <a:spcPct val="120000"/>
                </a:lnSpc>
              </a:pPr>
              <a:r>
                <a:rPr lang="en-US" altLang="zh-CN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3. 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乐观开朗，善于听取别人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意见</a:t>
              </a:r>
              <a:endPara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endParaRPr>
            </a:p>
            <a:p>
              <a:pPr defTabSz="285750">
                <a:lnSpc>
                  <a:spcPct val="120000"/>
                </a:lnSpc>
              </a:pPr>
              <a:r>
                <a:rPr lang="en-US" altLang="zh-CN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4. 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对前端抱有热情</a:t>
              </a:r>
              <a:endParaRPr lang="en-US" altLang="zh-CN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endParaRPr>
            </a:p>
          </p:txBody>
        </p:sp>
      </p:grpSp>
      <p:sp>
        <p:nvSpPr>
          <p:cNvPr id="13" name="Rectangle: Rounded Corners 12"/>
          <p:cNvSpPr/>
          <p:nvPr/>
        </p:nvSpPr>
        <p:spPr>
          <a:xfrm>
            <a:off x="8093026" y="1235178"/>
            <a:ext cx="2678802" cy="2098859"/>
          </a:xfrm>
          <a:prstGeom prst="roundRect">
            <a:avLst>
              <a:gd name="adj" fmla="val 4365"/>
            </a:avLst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2700000" scaled="1"/>
          </a:gradFill>
          <a:ln>
            <a:noFill/>
          </a:ln>
          <a:effectLst>
            <a:outerShdw blurRad="1270000" dist="13716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50"/>
            <a:endParaRPr lang="id-ID" sz="1750" dirty="0">
              <a:solidFill>
                <a:prstClr val="white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8336173" y="1514170"/>
            <a:ext cx="2192509" cy="1478562"/>
            <a:chOff x="984877" y="4259387"/>
            <a:chExt cx="2174413" cy="1466358"/>
          </a:xfrm>
        </p:grpSpPr>
        <p:sp>
          <p:nvSpPr>
            <p:cNvPr id="15" name="Text Placeholder 2"/>
            <p:cNvSpPr txBox="1"/>
            <p:nvPr/>
          </p:nvSpPr>
          <p:spPr>
            <a:xfrm>
              <a:off x="984877" y="4259387"/>
              <a:ext cx="2041063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130">
                <a:spcBef>
                  <a:spcPts val="1000"/>
                </a:spcBef>
              </a:pPr>
              <a:r>
                <a:rPr lang="zh-CN" altLang="en-US" sz="2750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</a:rPr>
                <a:t>不足之处</a:t>
              </a:r>
              <a:endParaRPr lang="id-ID" sz="1250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984877" y="4808816"/>
              <a:ext cx="2174413" cy="9169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285750">
                <a:lnSpc>
                  <a:spcPct val="120000"/>
                </a:lnSpc>
              </a:pPr>
              <a:r>
                <a:rPr 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1. 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前端架构知识需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继续学习</a:t>
              </a:r>
              <a:endPara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endParaRPr>
            </a:p>
            <a:p>
              <a:pPr defTabSz="285750">
                <a:lnSpc>
                  <a:spcPct val="120000"/>
                </a:lnSpc>
              </a:pPr>
              <a:r>
                <a:rPr lang="en-US" altLang="zh-CN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2. 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需要制定一下学习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计划</a:t>
              </a:r>
              <a:endPara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endParaRPr>
            </a:p>
            <a:p>
              <a:pPr defTabSz="285750">
                <a:lnSpc>
                  <a:spcPct val="120000"/>
                </a:lnSpc>
              </a:pPr>
              <a:r>
                <a:rPr lang="en-US" altLang="zh-CN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3. 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总结能力有待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加强</a:t>
              </a:r>
              <a:endPara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endParaRPr>
            </a:p>
            <a:p>
              <a:pPr defTabSz="285750">
                <a:lnSpc>
                  <a:spcPct val="120000"/>
                </a:lnSpc>
              </a:pPr>
              <a:r>
                <a:rPr lang="en-US" altLang="zh-CN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4. 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计划需要严格落实</a:t>
              </a:r>
              <a:r>
                <a:rPr lang="zh-CN" altLang="en-US" sz="1125" dirty="0">
                  <a:solidFill>
                    <a:prstClr val="white"/>
                  </a:solidFill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Segoe UI Light" panose="020B0502040204020203" pitchFamily="34" charset="0"/>
                </a:rPr>
                <a:t>下来</a:t>
              </a:r>
              <a:endParaRPr lang="zh-CN" altLang="en-US" sz="1125" dirty="0">
                <a:solidFill>
                  <a:prstClr val="white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Segoe UI Light" panose="020B0502040204020203" pitchFamily="34" charset="0"/>
              </a:endParaRPr>
            </a:p>
          </p:txBody>
        </p:sp>
      </p:grpSp>
      <p:sp>
        <p:nvSpPr>
          <p:cNvPr id="21" name="AutoShape 2" descr="White Pineapple Print Printer Paper"/>
          <p:cNvSpPr>
            <a:spLocks noChangeAspect="1" noChangeArrowheads="1"/>
          </p:cNvSpPr>
          <p:nvPr/>
        </p:nvSpPr>
        <p:spPr bwMode="auto">
          <a:xfrm>
            <a:off x="6000254" y="3333750"/>
            <a:ext cx="190500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57150" tIns="28575" rIns="57150" bIns="28575" numCol="1" anchor="t" anchorCtr="0" compatLnSpc="1"/>
          <a:lstStyle/>
          <a:p>
            <a:pPr defTabSz="285750"/>
            <a:endParaRPr lang="id-ID" sz="1125">
              <a:solidFill>
                <a:prstClr val="black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PLACING_PICTURE_USER_VIEWPORT" val="{&quot;height&quot;:681.1669291338583,&quot;width&quot;:681.1669291338583}"/>
</p:tagLst>
</file>

<file path=ppt/tags/tag2.xml><?xml version="1.0" encoding="utf-8"?>
<p:tagLst xmlns:p="http://schemas.openxmlformats.org/presentationml/2006/main">
  <p:tag name="KSO_WM_UNIT_PLACING_PICTURE_USER_VIEWPORT" val="{&quot;height&quot;:681.1669291338583,&quot;width&quot;:681.1669291338583}"/>
</p:tagLst>
</file>

<file path=ppt/tags/tag3.xml><?xml version="1.0" encoding="utf-8"?>
<p:tagLst xmlns:p="http://schemas.openxmlformats.org/presentationml/2006/main">
  <p:tag name="KSO_WM_UNIT_PLACING_PICTURE_USER_VIEWPORT" val="{&quot;height&quot;:681.1669291338583,&quot;width&quot;:681.1669291338583}"/>
</p:tagLst>
</file>

<file path=ppt/tags/tag4.xml><?xml version="1.0" encoding="utf-8"?>
<p:tagLst xmlns:p="http://schemas.openxmlformats.org/presentationml/2006/main">
  <p:tag name="PA" val="v4.0.0"/>
</p:tagLst>
</file>

<file path=ppt/tags/tag5.xml><?xml version="1.0" encoding="utf-8"?>
<p:tagLst xmlns:p="http://schemas.openxmlformats.org/presentationml/2006/main">
  <p:tag name="PA" val="v4.0.0"/>
</p:tagLst>
</file>

<file path=ppt/tags/tag6.xml><?xml version="1.0" encoding="utf-8"?>
<p:tagLst xmlns:p="http://schemas.openxmlformats.org/presentationml/2006/main">
  <p:tag name="PA" val="v4.0.0"/>
</p:tagLst>
</file>

<file path=ppt/tags/tag7.xml><?xml version="1.0" encoding="utf-8"?>
<p:tagLst xmlns:p="http://schemas.openxmlformats.org/presentationml/2006/main">
  <p:tag name="PA" val="v4.0.0"/>
</p:tagLst>
</file>

<file path=ppt/tags/tag8.xml><?xml version="1.0" encoding="utf-8"?>
<p:tagLst xmlns:p="http://schemas.openxmlformats.org/presentationml/2006/main">
  <p:tag name="PA" val="v4.0.0"/>
</p:tagLst>
</file>

<file path=ppt/tags/tag9.xml><?xml version="1.0" encoding="utf-8"?>
<p:tagLst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#mg30">
      <a:dk1>
        <a:sysClr val="windowText" lastClr="000000"/>
      </a:dk1>
      <a:lt1>
        <a:sysClr val="window" lastClr="FFFFFF"/>
      </a:lt1>
      <a:dk2>
        <a:srgbClr val="222328"/>
      </a:dk2>
      <a:lt2>
        <a:srgbClr val="D1EAF7"/>
      </a:lt2>
      <a:accent1>
        <a:srgbClr val="18B09E"/>
      </a:accent1>
      <a:accent2>
        <a:srgbClr val="D8D8D8"/>
      </a:accent2>
      <a:accent3>
        <a:srgbClr val="BFBFBF"/>
      </a:accent3>
      <a:accent4>
        <a:srgbClr val="A5A5A5"/>
      </a:accent4>
      <a:accent5>
        <a:srgbClr val="7F7F7F"/>
      </a:accent5>
      <a:accent6>
        <a:srgbClr val="595959"/>
      </a:accent6>
      <a:hlink>
        <a:srgbClr val="F49100"/>
      </a:hlink>
      <a:folHlink>
        <a:srgbClr val="85DFD0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2499</Words>
  <Application>WPS 演示</Application>
  <PresentationFormat>宽屏</PresentationFormat>
  <Paragraphs>316</Paragraphs>
  <Slides>16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40" baseType="lpstr">
      <vt:lpstr>Arial</vt:lpstr>
      <vt:lpstr>宋体</vt:lpstr>
      <vt:lpstr>Wingdings</vt:lpstr>
      <vt:lpstr>Nexa Light</vt:lpstr>
      <vt:lpstr>Roboto Condensed</vt:lpstr>
      <vt:lpstr>Segoe UI</vt:lpstr>
      <vt:lpstr>苹方-简</vt:lpstr>
      <vt:lpstr>Nexa Bold</vt:lpstr>
      <vt:lpstr>Segoe UI Light</vt:lpstr>
      <vt:lpstr>字魂36号-正文宋楷</vt:lpstr>
      <vt:lpstr>汉仪书宋二KW</vt:lpstr>
      <vt:lpstr>Calibri</vt:lpstr>
      <vt:lpstr>华文仿宋</vt:lpstr>
      <vt:lpstr>Poppins SemiBold</vt:lpstr>
      <vt:lpstr>微软雅黑</vt:lpstr>
      <vt:lpstr>汉仪旗黑</vt:lpstr>
      <vt:lpstr>宋体</vt:lpstr>
      <vt:lpstr>Arial Unicode MS</vt:lpstr>
      <vt:lpstr>Helvetica Neue</vt:lpstr>
      <vt:lpstr>等线 Light</vt:lpstr>
      <vt:lpstr>汉仪中等线KW</vt:lpstr>
      <vt:lpstr>等线</vt:lpstr>
      <vt:lpstr>Office 主题​​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</dc:creator>
  <cp:lastModifiedBy>维维维维维。</cp:lastModifiedBy>
  <cp:revision>73</cp:revision>
  <dcterms:created xsi:type="dcterms:W3CDTF">2022-08-23T08:54:03Z</dcterms:created>
  <dcterms:modified xsi:type="dcterms:W3CDTF">2022-08-23T08:54:03Z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106A806ABC6E89B85C6F0463895C7029</vt:lpwstr>
  </property>
  <property fmtid="{D5CDD505-2E9C-101B-9397-08002B2CF9AE}" pid="3" name="KSOProductBuildVer">
    <vt:lpwstr>2052-4.5.0.7415</vt:lpwstr>
  </property>
</Properties>
</file>

<file path=docProps/thumbnail.jpeg>
</file>